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a030644fc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35956b1eb4d1d"/>
  </p:sldMasterIdLst>
  <p:sldIdLst>
    <p:sldId xmlns:r="http://schemas.openxmlformats.org/officeDocument/2006/relationships" id="256" r:id="R775acecafa99488b"/>
    <p:sldId xmlns:r="http://schemas.openxmlformats.org/officeDocument/2006/relationships" id="257" r:id="R53314985c5ee45fd"/>
    <p:sldId xmlns:r="http://schemas.openxmlformats.org/officeDocument/2006/relationships" id="258" r:id="Rb16ed4254b2b425b"/>
    <p:sldId xmlns:r="http://schemas.openxmlformats.org/officeDocument/2006/relationships" id="259" r:id="Ra309e0cefeb0450b"/>
    <p:sldId xmlns:r="http://schemas.openxmlformats.org/officeDocument/2006/relationships" id="260" r:id="R9c37c2664b6a48f3"/>
    <p:sldId xmlns:r="http://schemas.openxmlformats.org/officeDocument/2006/relationships" id="261" r:id="Rd0d4c536195f41cf"/>
    <p:sldId xmlns:r="http://schemas.openxmlformats.org/officeDocument/2006/relationships" id="262" r:id="R8af7c98fedc5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35956b1eb4d1d" /><Relationship Type="http://schemas.openxmlformats.org/officeDocument/2006/relationships/slide" Target="/ppt/slides/slide1.xml" Id="R775acecafa99488b" /><Relationship Type="http://schemas.openxmlformats.org/officeDocument/2006/relationships/slide" Target="/ppt/slides/slide2.xml" Id="R53314985c5ee45fd" /><Relationship Type="http://schemas.openxmlformats.org/officeDocument/2006/relationships/slide" Target="/ppt/slides/slide3.xml" Id="Rb16ed4254b2b425b" /><Relationship Type="http://schemas.openxmlformats.org/officeDocument/2006/relationships/slide" Target="/ppt/slides/slide4.xml" Id="Ra309e0cefeb0450b" /><Relationship Type="http://schemas.openxmlformats.org/officeDocument/2006/relationships/slide" Target="/ppt/slides/slide5.xml" Id="R9c37c2664b6a48f3" /><Relationship Type="http://schemas.openxmlformats.org/officeDocument/2006/relationships/slide" Target="/ppt/slides/slide6.xml" Id="Rd0d4c536195f41cf" /><Relationship Type="http://schemas.openxmlformats.org/officeDocument/2006/relationships/slide" Target="/ppt/slides/slide7.xml" Id="R8af7c98fedc5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d50df6fbd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5bd29de54a7c" /><Relationship Type="http://schemas.openxmlformats.org/officeDocument/2006/relationships/theme" Target="/ppt/slideMasters/theme/theme1.xml" Id="R829fb9f3d08d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75bd29de5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872d6837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c2be289e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1f1ec1dc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00fa1553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7cbd1a55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e92ebc0d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d2a07b2cd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