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206f16d51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accc001544df2"/>
  </p:sldMasterIdLst>
  <p:sldIdLst>
    <p:sldId xmlns:r="http://schemas.openxmlformats.org/officeDocument/2006/relationships" id="256" r:id="R64ed95f6c4d945a4"/>
    <p:sldId xmlns:r="http://schemas.openxmlformats.org/officeDocument/2006/relationships" id="257" r:id="R34b9c48e3cb34e2e"/>
    <p:sldId xmlns:r="http://schemas.openxmlformats.org/officeDocument/2006/relationships" id="258" r:id="R2bbba8a56ac44a7a"/>
    <p:sldId xmlns:r="http://schemas.openxmlformats.org/officeDocument/2006/relationships" id="259" r:id="R4746729987c64c6c"/>
    <p:sldId xmlns:r="http://schemas.openxmlformats.org/officeDocument/2006/relationships" id="260" r:id="R21569ce14d4e42e7"/>
    <p:sldId xmlns:r="http://schemas.openxmlformats.org/officeDocument/2006/relationships" id="261" r:id="Re1074eec1d944725"/>
    <p:sldId xmlns:r="http://schemas.openxmlformats.org/officeDocument/2006/relationships" id="262" r:id="R098c7c08ff86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accc001544df2" /><Relationship Type="http://schemas.openxmlformats.org/officeDocument/2006/relationships/slide" Target="/ppt/slides/slide1.xml" Id="R64ed95f6c4d945a4" /><Relationship Type="http://schemas.openxmlformats.org/officeDocument/2006/relationships/slide" Target="/ppt/slides/slide2.xml" Id="R34b9c48e3cb34e2e" /><Relationship Type="http://schemas.openxmlformats.org/officeDocument/2006/relationships/slide" Target="/ppt/slides/slide3.xml" Id="R2bbba8a56ac44a7a" /><Relationship Type="http://schemas.openxmlformats.org/officeDocument/2006/relationships/slide" Target="/ppt/slides/slide4.xml" Id="R4746729987c64c6c" /><Relationship Type="http://schemas.openxmlformats.org/officeDocument/2006/relationships/slide" Target="/ppt/slides/slide5.xml" Id="R21569ce14d4e42e7" /><Relationship Type="http://schemas.openxmlformats.org/officeDocument/2006/relationships/slide" Target="/ppt/slides/slide6.xml" Id="Re1074eec1d944725" /><Relationship Type="http://schemas.openxmlformats.org/officeDocument/2006/relationships/slide" Target="/ppt/slides/slide7.xml" Id="R098c7c08ff86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6bd3e4431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a3a2f97d347f0" /><Relationship Type="http://schemas.openxmlformats.org/officeDocument/2006/relationships/theme" Target="/ppt/slideMasters/theme/theme1.xml" Id="Rc7a4cad34ef2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a3a2f97d3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9e9d57fc3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553656f7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f9d35409549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67855ccdc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2c0557dc8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91abcd629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63213695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96 788 425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