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933360807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a618747c04227"/>
  </p:sldMasterIdLst>
  <p:sldIdLst>
    <p:sldId xmlns:r="http://schemas.openxmlformats.org/officeDocument/2006/relationships" id="256" r:id="R103a0430435347a4"/>
    <p:sldId xmlns:r="http://schemas.openxmlformats.org/officeDocument/2006/relationships" id="257" r:id="R8bbaf42a20f44f51"/>
    <p:sldId xmlns:r="http://schemas.openxmlformats.org/officeDocument/2006/relationships" id="258" r:id="R9656aec425964ebc"/>
    <p:sldId xmlns:r="http://schemas.openxmlformats.org/officeDocument/2006/relationships" id="259" r:id="Ra09d0fcffb404c27"/>
    <p:sldId xmlns:r="http://schemas.openxmlformats.org/officeDocument/2006/relationships" id="260" r:id="Rffbdd9b478204fcc"/>
    <p:sldId xmlns:r="http://schemas.openxmlformats.org/officeDocument/2006/relationships" id="261" r:id="R881330c6a7994c52"/>
    <p:sldId xmlns:r="http://schemas.openxmlformats.org/officeDocument/2006/relationships" id="262" r:id="R1e806cc121e7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a618747c04227" /><Relationship Type="http://schemas.openxmlformats.org/officeDocument/2006/relationships/slide" Target="/ppt/slides/slide1.xml" Id="R103a0430435347a4" /><Relationship Type="http://schemas.openxmlformats.org/officeDocument/2006/relationships/slide" Target="/ppt/slides/slide2.xml" Id="R8bbaf42a20f44f51" /><Relationship Type="http://schemas.openxmlformats.org/officeDocument/2006/relationships/slide" Target="/ppt/slides/slide3.xml" Id="R9656aec425964ebc" /><Relationship Type="http://schemas.openxmlformats.org/officeDocument/2006/relationships/slide" Target="/ppt/slides/slide4.xml" Id="Ra09d0fcffb404c27" /><Relationship Type="http://schemas.openxmlformats.org/officeDocument/2006/relationships/slide" Target="/ppt/slides/slide5.xml" Id="Rffbdd9b478204fcc" /><Relationship Type="http://schemas.openxmlformats.org/officeDocument/2006/relationships/slide" Target="/ppt/slides/slide6.xml" Id="R881330c6a7994c52" /><Relationship Type="http://schemas.openxmlformats.org/officeDocument/2006/relationships/slide" Target="/ppt/slides/slide7.xml" Id="R1e806cc121e7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abe9a5f69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39c7a31ea490e" /><Relationship Type="http://schemas.openxmlformats.org/officeDocument/2006/relationships/theme" Target="/ppt/slideMasters/theme/theme1.xml" Id="R693c94c1c712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d39c7a31ea49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1b84740b9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8aa6c5a5a40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acbe2cb31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563f08fa0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474ba9277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f7d5264fc4a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f7be8b0a343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