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fe4d653feb4e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8283c43e5c42c8"/>
  </p:sldMasterIdLst>
  <p:sldIdLst>
    <p:sldId xmlns:r="http://schemas.openxmlformats.org/officeDocument/2006/relationships" id="256" r:id="R40ec16ca3ecc4366"/>
    <p:sldId xmlns:r="http://schemas.openxmlformats.org/officeDocument/2006/relationships" id="257" r:id="R9c4553708835422e"/>
    <p:sldId xmlns:r="http://schemas.openxmlformats.org/officeDocument/2006/relationships" id="258" r:id="R1dfc89822b774ec1"/>
    <p:sldId xmlns:r="http://schemas.openxmlformats.org/officeDocument/2006/relationships" id="259" r:id="R1807fdec5e7a48e3"/>
    <p:sldId xmlns:r="http://schemas.openxmlformats.org/officeDocument/2006/relationships" id="260" r:id="R396bf9d21c7944c3"/>
    <p:sldId xmlns:r="http://schemas.openxmlformats.org/officeDocument/2006/relationships" id="261" r:id="R12c620ba00134266"/>
    <p:sldId xmlns:r="http://schemas.openxmlformats.org/officeDocument/2006/relationships" id="262" r:id="R3b571bb7af4f41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8283c43e5c42c8" /><Relationship Type="http://schemas.openxmlformats.org/officeDocument/2006/relationships/slide" Target="/ppt/slides/slide1.xml" Id="R40ec16ca3ecc4366" /><Relationship Type="http://schemas.openxmlformats.org/officeDocument/2006/relationships/slide" Target="/ppt/slides/slide2.xml" Id="R9c4553708835422e" /><Relationship Type="http://schemas.openxmlformats.org/officeDocument/2006/relationships/slide" Target="/ppt/slides/slide3.xml" Id="R1dfc89822b774ec1" /><Relationship Type="http://schemas.openxmlformats.org/officeDocument/2006/relationships/slide" Target="/ppt/slides/slide4.xml" Id="R1807fdec5e7a48e3" /><Relationship Type="http://schemas.openxmlformats.org/officeDocument/2006/relationships/slide" Target="/ppt/slides/slide5.xml" Id="R396bf9d21c7944c3" /><Relationship Type="http://schemas.openxmlformats.org/officeDocument/2006/relationships/slide" Target="/ppt/slides/slide6.xml" Id="R12c620ba00134266" /><Relationship Type="http://schemas.openxmlformats.org/officeDocument/2006/relationships/slide" Target="/ppt/slides/slide7.xml" Id="R3b571bb7af4f41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9d2b05117045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ff7f3c84f4532" /><Relationship Type="http://schemas.openxmlformats.org/officeDocument/2006/relationships/theme" Target="/ppt/slideMasters/theme/theme1.xml" Id="Rdbc132f899e245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dff7f3c84f45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a31d48ff248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d3629cb724b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a60bf250546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5d1ffcde749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8571013f043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decc7db434f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d6df2452d34f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FJELLVANT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FJELLVANT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FJELLVANT HOLDING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FJELLVANT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FJELLVANT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FJELLVANT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−99 129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725 967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18 725 402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24 494 945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FJELLVANT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BIFF HOLDING AS  –  34,9 %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NETT PASSLE AS  –  34,9 %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TESS INVEST AS  –  30,2 %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FJELLVANT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Vikelvfaret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7054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922 575 452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FJELLVANT HOLDING AS</a:t>
            </a:r>
          </a:p>
        </p:txBody>
      </p:sp>
    </p:spTree>
  </p:cSld>
  <p:clrMapOvr>
    <a:masterClrMapping xmlns:a="http://schemas.openxmlformats.org/drawingml/2006/main"/>
  </p:clrMapOvr>
</p:sld>
</file>