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01bff46f9842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a145bb4d364bbc"/>
  </p:sldMasterIdLst>
  <p:sldIdLst>
    <p:sldId xmlns:r="http://schemas.openxmlformats.org/officeDocument/2006/relationships" id="256" r:id="Rcd5471bb95d04ce2"/>
    <p:sldId xmlns:r="http://schemas.openxmlformats.org/officeDocument/2006/relationships" id="257" r:id="R761ee996288c430b"/>
    <p:sldId xmlns:r="http://schemas.openxmlformats.org/officeDocument/2006/relationships" id="258" r:id="R075b7746ea7f4837"/>
    <p:sldId xmlns:r="http://schemas.openxmlformats.org/officeDocument/2006/relationships" id="259" r:id="R56a1977097004400"/>
    <p:sldId xmlns:r="http://schemas.openxmlformats.org/officeDocument/2006/relationships" id="260" r:id="R79996f3ccf8b4116"/>
    <p:sldId xmlns:r="http://schemas.openxmlformats.org/officeDocument/2006/relationships" id="261" r:id="R937fc13afdc947c4"/>
    <p:sldId xmlns:r="http://schemas.openxmlformats.org/officeDocument/2006/relationships" id="262" r:id="Rb5dd4627ea1444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a145bb4d364bbc" /><Relationship Type="http://schemas.openxmlformats.org/officeDocument/2006/relationships/slide" Target="/ppt/slides/slide1.xml" Id="Rcd5471bb95d04ce2" /><Relationship Type="http://schemas.openxmlformats.org/officeDocument/2006/relationships/slide" Target="/ppt/slides/slide2.xml" Id="R761ee996288c430b" /><Relationship Type="http://schemas.openxmlformats.org/officeDocument/2006/relationships/slide" Target="/ppt/slides/slide3.xml" Id="R075b7746ea7f4837" /><Relationship Type="http://schemas.openxmlformats.org/officeDocument/2006/relationships/slide" Target="/ppt/slides/slide4.xml" Id="R56a1977097004400" /><Relationship Type="http://schemas.openxmlformats.org/officeDocument/2006/relationships/slide" Target="/ppt/slides/slide5.xml" Id="R79996f3ccf8b4116" /><Relationship Type="http://schemas.openxmlformats.org/officeDocument/2006/relationships/slide" Target="/ppt/slides/slide6.xml" Id="R937fc13afdc947c4" /><Relationship Type="http://schemas.openxmlformats.org/officeDocument/2006/relationships/slide" Target="/ppt/slides/slide7.xml" Id="Rb5dd4627ea1444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01fa5a2c3d44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93bb56c22d4722" /><Relationship Type="http://schemas.openxmlformats.org/officeDocument/2006/relationships/theme" Target="/ppt/slideMasters/theme/theme1.xml" Id="R4b1bd741faef4b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93bb56c22d47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30171af1444b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b0cf46e0740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ffb6886ed04e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8797911ea44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265ead5a24b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0bb957ddfc4b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d5ba8f21347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RENSEFISK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RENSEFISK AS ble etablert [år] og holder til i Sæbøvik.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4 038 668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−941 124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−852 366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2 205 704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3 934 018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FAS INVESTERING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J.K INVESTERING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SWORDFISH GROUP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Bjoanesvegen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5454 Sæbøvik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www.norskrensefisk.no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922 548 439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