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1cdae75f234f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307c7a96d44af2"/>
  </p:sldMasterIdLst>
  <p:sldIdLst>
    <p:sldId xmlns:r="http://schemas.openxmlformats.org/officeDocument/2006/relationships" id="256" r:id="Rd14f638330c243c0"/>
    <p:sldId xmlns:r="http://schemas.openxmlformats.org/officeDocument/2006/relationships" id="257" r:id="R1d27bb37941241e6"/>
    <p:sldId xmlns:r="http://schemas.openxmlformats.org/officeDocument/2006/relationships" id="258" r:id="R2d28371743f34fa3"/>
    <p:sldId xmlns:r="http://schemas.openxmlformats.org/officeDocument/2006/relationships" id="259" r:id="R7c4cacec798b465e"/>
    <p:sldId xmlns:r="http://schemas.openxmlformats.org/officeDocument/2006/relationships" id="260" r:id="Rc068c132cade4637"/>
    <p:sldId xmlns:r="http://schemas.openxmlformats.org/officeDocument/2006/relationships" id="261" r:id="R3a0dec5ab2a04635"/>
    <p:sldId xmlns:r="http://schemas.openxmlformats.org/officeDocument/2006/relationships" id="262" r:id="R541d98d935c746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307c7a96d44af2" /><Relationship Type="http://schemas.openxmlformats.org/officeDocument/2006/relationships/slide" Target="/ppt/slides/slide1.xml" Id="Rd14f638330c243c0" /><Relationship Type="http://schemas.openxmlformats.org/officeDocument/2006/relationships/slide" Target="/ppt/slides/slide2.xml" Id="R1d27bb37941241e6" /><Relationship Type="http://schemas.openxmlformats.org/officeDocument/2006/relationships/slide" Target="/ppt/slides/slide3.xml" Id="R2d28371743f34fa3" /><Relationship Type="http://schemas.openxmlformats.org/officeDocument/2006/relationships/slide" Target="/ppt/slides/slide4.xml" Id="R7c4cacec798b465e" /><Relationship Type="http://schemas.openxmlformats.org/officeDocument/2006/relationships/slide" Target="/ppt/slides/slide5.xml" Id="Rc068c132cade4637" /><Relationship Type="http://schemas.openxmlformats.org/officeDocument/2006/relationships/slide" Target="/ppt/slides/slide6.xml" Id="R3a0dec5ab2a04635" /><Relationship Type="http://schemas.openxmlformats.org/officeDocument/2006/relationships/slide" Target="/ppt/slides/slide7.xml" Id="R541d98d935c746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b407e3b88446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75f8b30e14023" /><Relationship Type="http://schemas.openxmlformats.org/officeDocument/2006/relationships/theme" Target="/ppt/slideMasters/theme/theme1.xml" Id="Rd511af13f9f54f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775f8b30e140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8f90e824449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01573863242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7f82bfc2a4f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649700bae48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0b040084946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e7c45c32a42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7b7bd9ce445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L.A.AA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L.A.AA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L.A.AA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L.A.AA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L.A.AA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L.A.AA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−516 806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L.A.AA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ARILD AAMODT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L.A.AA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922 431 183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L.A.AA HOLDING AS</a:t>
            </a:r>
          </a:p>
        </p:txBody>
      </p:sp>
    </p:spTree>
  </p:cSld>
  <p:clrMapOvr>
    <a:masterClrMapping xmlns:a="http://schemas.openxmlformats.org/drawingml/2006/main"/>
  </p:clrMapOvr>
</p:sld>
</file>