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b5f9f378d94e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c54cb880334297"/>
  </p:sldMasterIdLst>
  <p:sldIdLst>
    <p:sldId xmlns:r="http://schemas.openxmlformats.org/officeDocument/2006/relationships" id="256" r:id="R38fc21c7854b4c2a"/>
    <p:sldId xmlns:r="http://schemas.openxmlformats.org/officeDocument/2006/relationships" id="257" r:id="Rf25055e36df74451"/>
    <p:sldId xmlns:r="http://schemas.openxmlformats.org/officeDocument/2006/relationships" id="258" r:id="R7e0974fb3e9c4365"/>
    <p:sldId xmlns:r="http://schemas.openxmlformats.org/officeDocument/2006/relationships" id="259" r:id="R1eb32eece7244e8c"/>
    <p:sldId xmlns:r="http://schemas.openxmlformats.org/officeDocument/2006/relationships" id="260" r:id="R33f9da95222c4b46"/>
    <p:sldId xmlns:r="http://schemas.openxmlformats.org/officeDocument/2006/relationships" id="261" r:id="R9772590c601b4c7a"/>
    <p:sldId xmlns:r="http://schemas.openxmlformats.org/officeDocument/2006/relationships" id="262" r:id="R256f9a3071364d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c54cb880334297" /><Relationship Type="http://schemas.openxmlformats.org/officeDocument/2006/relationships/slide" Target="/ppt/slides/slide1.xml" Id="R38fc21c7854b4c2a" /><Relationship Type="http://schemas.openxmlformats.org/officeDocument/2006/relationships/slide" Target="/ppt/slides/slide2.xml" Id="Rf25055e36df74451" /><Relationship Type="http://schemas.openxmlformats.org/officeDocument/2006/relationships/slide" Target="/ppt/slides/slide3.xml" Id="R7e0974fb3e9c4365" /><Relationship Type="http://schemas.openxmlformats.org/officeDocument/2006/relationships/slide" Target="/ppt/slides/slide4.xml" Id="R1eb32eece7244e8c" /><Relationship Type="http://schemas.openxmlformats.org/officeDocument/2006/relationships/slide" Target="/ppt/slides/slide5.xml" Id="R33f9da95222c4b46" /><Relationship Type="http://schemas.openxmlformats.org/officeDocument/2006/relationships/slide" Target="/ppt/slides/slide6.xml" Id="R9772590c601b4c7a" /><Relationship Type="http://schemas.openxmlformats.org/officeDocument/2006/relationships/slide" Target="/ppt/slides/slide7.xml" Id="R256f9a3071364d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75879eb7046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cc1f789694a5d" /><Relationship Type="http://schemas.openxmlformats.org/officeDocument/2006/relationships/theme" Target="/ppt/slideMasters/theme/theme1.xml" Id="Rd7c31a8a3c3f46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2cc1f789694a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b11d4508f46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4f9b84f5444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ad9187a284e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34908d69f47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ee6407d954d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f27511ca84f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e0dc942e84c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MJØSA VARME &amp; SANITÆR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MJØSA VARME &amp; SANITÆR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3 121 713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333 133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480 646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2 043 783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PM LØBERG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Stertivegen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922 425 345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VARME &amp; SANITÆR AS</a:t>
            </a:r>
          </a:p>
        </p:txBody>
      </p:sp>
    </p:spTree>
  </p:cSld>
  <p:clrMapOvr>
    <a:masterClrMapping xmlns:a="http://schemas.openxmlformats.org/drawingml/2006/main"/>
  </p:clrMapOvr>
</p:sld>
</file>