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e8a5af3c947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960d97580a4269"/>
  </p:sldMasterIdLst>
  <p:sldIdLst>
    <p:sldId xmlns:r="http://schemas.openxmlformats.org/officeDocument/2006/relationships" id="256" r:id="Ra957299a7e3f4e61"/>
    <p:sldId xmlns:r="http://schemas.openxmlformats.org/officeDocument/2006/relationships" id="257" r:id="R6d8dcee172264a72"/>
    <p:sldId xmlns:r="http://schemas.openxmlformats.org/officeDocument/2006/relationships" id="258" r:id="Ref25842b5abd4982"/>
    <p:sldId xmlns:r="http://schemas.openxmlformats.org/officeDocument/2006/relationships" id="259" r:id="R80e020b745e94713"/>
    <p:sldId xmlns:r="http://schemas.openxmlformats.org/officeDocument/2006/relationships" id="260" r:id="Rde485fa3d91a4f50"/>
    <p:sldId xmlns:r="http://schemas.openxmlformats.org/officeDocument/2006/relationships" id="261" r:id="Re29989a1b66a45f8"/>
    <p:sldId xmlns:r="http://schemas.openxmlformats.org/officeDocument/2006/relationships" id="262" r:id="Rd06753c70fd74f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60d97580a4269" /><Relationship Type="http://schemas.openxmlformats.org/officeDocument/2006/relationships/slide" Target="/ppt/slides/slide1.xml" Id="Ra957299a7e3f4e61" /><Relationship Type="http://schemas.openxmlformats.org/officeDocument/2006/relationships/slide" Target="/ppt/slides/slide2.xml" Id="R6d8dcee172264a72" /><Relationship Type="http://schemas.openxmlformats.org/officeDocument/2006/relationships/slide" Target="/ppt/slides/slide3.xml" Id="Ref25842b5abd4982" /><Relationship Type="http://schemas.openxmlformats.org/officeDocument/2006/relationships/slide" Target="/ppt/slides/slide4.xml" Id="R80e020b745e94713" /><Relationship Type="http://schemas.openxmlformats.org/officeDocument/2006/relationships/slide" Target="/ppt/slides/slide5.xml" Id="Rde485fa3d91a4f50" /><Relationship Type="http://schemas.openxmlformats.org/officeDocument/2006/relationships/slide" Target="/ppt/slides/slide6.xml" Id="Re29989a1b66a45f8" /><Relationship Type="http://schemas.openxmlformats.org/officeDocument/2006/relationships/slide" Target="/ppt/slides/slide7.xml" Id="Rd06753c70fd74f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ed89e2fbe42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f13c6d4194dfd" /><Relationship Type="http://schemas.openxmlformats.org/officeDocument/2006/relationships/theme" Target="/ppt/slideMasters/theme/theme1.xml" Id="R6e567b6d88ec4a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f13c6d4194d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e5df6cb2e48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90ba2e6c5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8f8d91e444f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e494ad4b6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6559aadfb4d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b5b92e60043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4765c7db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