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24203a324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09da4f727b4e14"/>
  </p:sldMasterIdLst>
  <p:sldIdLst>
    <p:sldId xmlns:r="http://schemas.openxmlformats.org/officeDocument/2006/relationships" id="256" r:id="Rb558993433ec46dc"/>
    <p:sldId xmlns:r="http://schemas.openxmlformats.org/officeDocument/2006/relationships" id="257" r:id="R2a5dbc89efdd4e50"/>
    <p:sldId xmlns:r="http://schemas.openxmlformats.org/officeDocument/2006/relationships" id="258" r:id="Ra8dd4e864d90496a"/>
    <p:sldId xmlns:r="http://schemas.openxmlformats.org/officeDocument/2006/relationships" id="259" r:id="R62bb685fddec4975"/>
    <p:sldId xmlns:r="http://schemas.openxmlformats.org/officeDocument/2006/relationships" id="260" r:id="R5ac246166862406f"/>
    <p:sldId xmlns:r="http://schemas.openxmlformats.org/officeDocument/2006/relationships" id="261" r:id="Rd0433fabc7a84381"/>
    <p:sldId xmlns:r="http://schemas.openxmlformats.org/officeDocument/2006/relationships" id="262" r:id="Ra43c567733f041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9da4f727b4e14" /><Relationship Type="http://schemas.openxmlformats.org/officeDocument/2006/relationships/slide" Target="/ppt/slides/slide1.xml" Id="Rb558993433ec46dc" /><Relationship Type="http://schemas.openxmlformats.org/officeDocument/2006/relationships/slide" Target="/ppt/slides/slide2.xml" Id="R2a5dbc89efdd4e50" /><Relationship Type="http://schemas.openxmlformats.org/officeDocument/2006/relationships/slide" Target="/ppt/slides/slide3.xml" Id="Ra8dd4e864d90496a" /><Relationship Type="http://schemas.openxmlformats.org/officeDocument/2006/relationships/slide" Target="/ppt/slides/slide4.xml" Id="R62bb685fddec4975" /><Relationship Type="http://schemas.openxmlformats.org/officeDocument/2006/relationships/slide" Target="/ppt/slides/slide5.xml" Id="R5ac246166862406f" /><Relationship Type="http://schemas.openxmlformats.org/officeDocument/2006/relationships/slide" Target="/ppt/slides/slide6.xml" Id="Rd0433fabc7a84381" /><Relationship Type="http://schemas.openxmlformats.org/officeDocument/2006/relationships/slide" Target="/ppt/slides/slide7.xml" Id="Ra43c567733f041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ce0828b944d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c7be2aca145c0" /><Relationship Type="http://schemas.openxmlformats.org/officeDocument/2006/relationships/theme" Target="/ppt/slideMasters/theme/theme1.xml" Id="Rd4a12534e46247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c7be2aca145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33ba543ef46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30831849a42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02410b5ea48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6cbe7046e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fdcd9ce6e48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40025cd8e4f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482b045d146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GT-HOLDING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GT-HOLDING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2 961 338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4 542 280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5 093 477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TORE BREVIK HARILA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Glenn-Tore Brevik Harila, Nøkken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922 388 296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GT-HOLDING AS</a:t>
            </a:r>
          </a:p>
        </p:txBody>
      </p:sp>
    </p:spTree>
  </p:cSld>
  <p:clrMapOvr>
    <a:masterClrMapping xmlns:a="http://schemas.openxmlformats.org/drawingml/2006/main"/>
  </p:clrMapOvr>
</p:sld>
</file>