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d912fd3ca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a896522b1e42d4"/>
  </p:sldMasterIdLst>
  <p:sldIdLst>
    <p:sldId xmlns:r="http://schemas.openxmlformats.org/officeDocument/2006/relationships" id="256" r:id="Rfdfd3fe0d7664d01"/>
    <p:sldId xmlns:r="http://schemas.openxmlformats.org/officeDocument/2006/relationships" id="257" r:id="R42897ed0810541df"/>
    <p:sldId xmlns:r="http://schemas.openxmlformats.org/officeDocument/2006/relationships" id="258" r:id="R30d991f947e6425e"/>
    <p:sldId xmlns:r="http://schemas.openxmlformats.org/officeDocument/2006/relationships" id="259" r:id="R26ecc8180d464246"/>
    <p:sldId xmlns:r="http://schemas.openxmlformats.org/officeDocument/2006/relationships" id="260" r:id="Rc336e8aa86ee4c35"/>
    <p:sldId xmlns:r="http://schemas.openxmlformats.org/officeDocument/2006/relationships" id="261" r:id="R28d0bda40ab1484b"/>
    <p:sldId xmlns:r="http://schemas.openxmlformats.org/officeDocument/2006/relationships" id="262" r:id="Rb0701c932280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896522b1e42d4" /><Relationship Type="http://schemas.openxmlformats.org/officeDocument/2006/relationships/slide" Target="/ppt/slides/slide1.xml" Id="Rfdfd3fe0d7664d01" /><Relationship Type="http://schemas.openxmlformats.org/officeDocument/2006/relationships/slide" Target="/ppt/slides/slide2.xml" Id="R42897ed0810541df" /><Relationship Type="http://schemas.openxmlformats.org/officeDocument/2006/relationships/slide" Target="/ppt/slides/slide3.xml" Id="R30d991f947e6425e" /><Relationship Type="http://schemas.openxmlformats.org/officeDocument/2006/relationships/slide" Target="/ppt/slides/slide4.xml" Id="R26ecc8180d464246" /><Relationship Type="http://schemas.openxmlformats.org/officeDocument/2006/relationships/slide" Target="/ppt/slides/slide5.xml" Id="Rc336e8aa86ee4c35" /><Relationship Type="http://schemas.openxmlformats.org/officeDocument/2006/relationships/slide" Target="/ppt/slides/slide6.xml" Id="R28d0bda40ab1484b" /><Relationship Type="http://schemas.openxmlformats.org/officeDocument/2006/relationships/slide" Target="/ppt/slides/slide7.xml" Id="Rb0701c932280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906122ef0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bc3ebeef45b7" /><Relationship Type="http://schemas.openxmlformats.org/officeDocument/2006/relationships/theme" Target="/ppt/slideMasters/theme/theme1.xml" Id="R43992e7ac55d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abc3ebeef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fef5bcef0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3fb7a87b4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59ba7116a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e097b9343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50ff7cad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3d1a9a03647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b4314454349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