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27f8a03c5d4d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e846598e284962"/>
  </p:sldMasterIdLst>
  <p:sldIdLst>
    <p:sldId xmlns:r="http://schemas.openxmlformats.org/officeDocument/2006/relationships" id="256" r:id="R88b95e3211fc4c66"/>
    <p:sldId xmlns:r="http://schemas.openxmlformats.org/officeDocument/2006/relationships" id="257" r:id="R81c15893c9354262"/>
    <p:sldId xmlns:r="http://schemas.openxmlformats.org/officeDocument/2006/relationships" id="258" r:id="R144af86856e2488f"/>
    <p:sldId xmlns:r="http://schemas.openxmlformats.org/officeDocument/2006/relationships" id="259" r:id="R5f9c0e62d9054435"/>
    <p:sldId xmlns:r="http://schemas.openxmlformats.org/officeDocument/2006/relationships" id="260" r:id="Rff65a67d98814add"/>
    <p:sldId xmlns:r="http://schemas.openxmlformats.org/officeDocument/2006/relationships" id="261" r:id="R113bd052ca7e464e"/>
    <p:sldId xmlns:r="http://schemas.openxmlformats.org/officeDocument/2006/relationships" id="262" r:id="Rb96021d90fc841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e846598e284962" /><Relationship Type="http://schemas.openxmlformats.org/officeDocument/2006/relationships/slide" Target="/ppt/slides/slide1.xml" Id="R88b95e3211fc4c66" /><Relationship Type="http://schemas.openxmlformats.org/officeDocument/2006/relationships/slide" Target="/ppt/slides/slide2.xml" Id="R81c15893c9354262" /><Relationship Type="http://schemas.openxmlformats.org/officeDocument/2006/relationships/slide" Target="/ppt/slides/slide3.xml" Id="R144af86856e2488f" /><Relationship Type="http://schemas.openxmlformats.org/officeDocument/2006/relationships/slide" Target="/ppt/slides/slide4.xml" Id="R5f9c0e62d9054435" /><Relationship Type="http://schemas.openxmlformats.org/officeDocument/2006/relationships/slide" Target="/ppt/slides/slide5.xml" Id="Rff65a67d98814add" /><Relationship Type="http://schemas.openxmlformats.org/officeDocument/2006/relationships/slide" Target="/ppt/slides/slide6.xml" Id="R113bd052ca7e464e" /><Relationship Type="http://schemas.openxmlformats.org/officeDocument/2006/relationships/slide" Target="/ppt/slides/slide7.xml" Id="Rb96021d90fc841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a3b9547dbd4c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f2077469f14ae9" /><Relationship Type="http://schemas.openxmlformats.org/officeDocument/2006/relationships/theme" Target="/ppt/slideMasters/theme/theme1.xml" Id="R14c38ebc6e0544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f2077469f14a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48275bd63d4c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1460ad01b24e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472f79c2e244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6193389a064a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78b9f9c55449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e277ec38864e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9b4005afc741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BT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BT BYGG AS ble etablert [år] og holder til i Bjørkelangen.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11 383 530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177 501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84 162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507 842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2 697 563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HARALD-JOHANNES STØVLAND BØ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BREDE TVETE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Furuberget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1940 Bjørkelangen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922 132 607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