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bbd3351cd345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8cf2bab68048e8"/>
  </p:sldMasterIdLst>
  <p:sldIdLst>
    <p:sldId xmlns:r="http://schemas.openxmlformats.org/officeDocument/2006/relationships" id="256" r:id="R74f63b25f0714c80"/>
    <p:sldId xmlns:r="http://schemas.openxmlformats.org/officeDocument/2006/relationships" id="257" r:id="Rdc4fd9bf1928440a"/>
    <p:sldId xmlns:r="http://schemas.openxmlformats.org/officeDocument/2006/relationships" id="258" r:id="R9d237fd9e1b645f2"/>
    <p:sldId xmlns:r="http://schemas.openxmlformats.org/officeDocument/2006/relationships" id="259" r:id="R62be4e57c37345dd"/>
    <p:sldId xmlns:r="http://schemas.openxmlformats.org/officeDocument/2006/relationships" id="260" r:id="R4f5b89089d1041f8"/>
    <p:sldId xmlns:r="http://schemas.openxmlformats.org/officeDocument/2006/relationships" id="261" r:id="R7b1307f0b77e48ff"/>
    <p:sldId xmlns:r="http://schemas.openxmlformats.org/officeDocument/2006/relationships" id="262" r:id="R3af02111639f44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8cf2bab68048e8" /><Relationship Type="http://schemas.openxmlformats.org/officeDocument/2006/relationships/slide" Target="/ppt/slides/slide1.xml" Id="R74f63b25f0714c80" /><Relationship Type="http://schemas.openxmlformats.org/officeDocument/2006/relationships/slide" Target="/ppt/slides/slide2.xml" Id="Rdc4fd9bf1928440a" /><Relationship Type="http://schemas.openxmlformats.org/officeDocument/2006/relationships/slide" Target="/ppt/slides/slide3.xml" Id="R9d237fd9e1b645f2" /><Relationship Type="http://schemas.openxmlformats.org/officeDocument/2006/relationships/slide" Target="/ppt/slides/slide4.xml" Id="R62be4e57c37345dd" /><Relationship Type="http://schemas.openxmlformats.org/officeDocument/2006/relationships/slide" Target="/ppt/slides/slide5.xml" Id="R4f5b89089d1041f8" /><Relationship Type="http://schemas.openxmlformats.org/officeDocument/2006/relationships/slide" Target="/ppt/slides/slide6.xml" Id="R7b1307f0b77e48ff" /><Relationship Type="http://schemas.openxmlformats.org/officeDocument/2006/relationships/slide" Target="/ppt/slides/slide7.xml" Id="R3af02111639f44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33856626074e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1e2c5364c4c85" /><Relationship Type="http://schemas.openxmlformats.org/officeDocument/2006/relationships/theme" Target="/ppt/slideMasters/theme/theme1.xml" Id="R1acd006b0ea442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71e2c5364c4c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7dd2b724346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3f0c5d00643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6599b041045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7d7d54b7b4b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3111b01ea44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30de3d1dc41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bff22eebe41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VIDDA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VIDDA BYGG AS ble etablert [år] og holder til i Uvdal.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7 342 746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−477 174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490 796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1 704 400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BRANDSGÅRD ØYVIND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SIMENSEN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863, Nore og Uvdal Næringspark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3632 Uvdal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922 090 149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