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d1442452f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16158494e4719"/>
  </p:sldMasterIdLst>
  <p:sldIdLst>
    <p:sldId xmlns:r="http://schemas.openxmlformats.org/officeDocument/2006/relationships" id="256" r:id="R1f06376f98184d38"/>
    <p:sldId xmlns:r="http://schemas.openxmlformats.org/officeDocument/2006/relationships" id="257" r:id="Rf3b9970325f04c14"/>
    <p:sldId xmlns:r="http://schemas.openxmlformats.org/officeDocument/2006/relationships" id="258" r:id="R53f78b1edde04aee"/>
    <p:sldId xmlns:r="http://schemas.openxmlformats.org/officeDocument/2006/relationships" id="259" r:id="R8144781e16fc46db"/>
    <p:sldId xmlns:r="http://schemas.openxmlformats.org/officeDocument/2006/relationships" id="260" r:id="Rc8efcba73780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16158494e4719" /><Relationship Type="http://schemas.openxmlformats.org/officeDocument/2006/relationships/slide" Target="/ppt/slides/slide1.xml" Id="R1f06376f98184d38" /><Relationship Type="http://schemas.openxmlformats.org/officeDocument/2006/relationships/slide" Target="/ppt/slides/slide2.xml" Id="Rf3b9970325f04c14" /><Relationship Type="http://schemas.openxmlformats.org/officeDocument/2006/relationships/slide" Target="/ppt/slides/slide3.xml" Id="R53f78b1edde04aee" /><Relationship Type="http://schemas.openxmlformats.org/officeDocument/2006/relationships/slide" Target="/ppt/slides/slide4.xml" Id="R8144781e16fc46db" /><Relationship Type="http://schemas.openxmlformats.org/officeDocument/2006/relationships/slide" Target="/ppt/slides/slide5.xml" Id="Rc8efcba73780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46232bdc8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a9ec797cd4668" /><Relationship Type="http://schemas.openxmlformats.org/officeDocument/2006/relationships/theme" Target="/ppt/slideMasters/theme/theme1.xml" Id="R1e1b172e6374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a9ec797cd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df9962bb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837e1d5b74d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c2bf9fb86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3405b2b35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c5bcadbd6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