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1b6b1d6f04f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65edd56e4a46a8"/>
  </p:sldMasterIdLst>
  <p:sldIdLst>
    <p:sldId xmlns:r="http://schemas.openxmlformats.org/officeDocument/2006/relationships" id="256" r:id="Rfe48ee403b3f41c5"/>
    <p:sldId xmlns:r="http://schemas.openxmlformats.org/officeDocument/2006/relationships" id="257" r:id="R5612450e7df94506"/>
    <p:sldId xmlns:r="http://schemas.openxmlformats.org/officeDocument/2006/relationships" id="258" r:id="R5e83bd6396ad4ba6"/>
    <p:sldId xmlns:r="http://schemas.openxmlformats.org/officeDocument/2006/relationships" id="259" r:id="R8264149e29c14431"/>
    <p:sldId xmlns:r="http://schemas.openxmlformats.org/officeDocument/2006/relationships" id="260" r:id="R92f78adcd40b42a4"/>
    <p:sldId xmlns:r="http://schemas.openxmlformats.org/officeDocument/2006/relationships" id="261" r:id="R5341d9ccee0f4571"/>
    <p:sldId xmlns:r="http://schemas.openxmlformats.org/officeDocument/2006/relationships" id="262" r:id="Rbe43a0144ff145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5edd56e4a46a8" /><Relationship Type="http://schemas.openxmlformats.org/officeDocument/2006/relationships/slide" Target="/ppt/slides/slide1.xml" Id="Rfe48ee403b3f41c5" /><Relationship Type="http://schemas.openxmlformats.org/officeDocument/2006/relationships/slide" Target="/ppt/slides/slide2.xml" Id="R5612450e7df94506" /><Relationship Type="http://schemas.openxmlformats.org/officeDocument/2006/relationships/slide" Target="/ppt/slides/slide3.xml" Id="R5e83bd6396ad4ba6" /><Relationship Type="http://schemas.openxmlformats.org/officeDocument/2006/relationships/slide" Target="/ppt/slides/slide4.xml" Id="R8264149e29c14431" /><Relationship Type="http://schemas.openxmlformats.org/officeDocument/2006/relationships/slide" Target="/ppt/slides/slide5.xml" Id="R92f78adcd40b42a4" /><Relationship Type="http://schemas.openxmlformats.org/officeDocument/2006/relationships/slide" Target="/ppt/slides/slide6.xml" Id="R5341d9ccee0f4571" /><Relationship Type="http://schemas.openxmlformats.org/officeDocument/2006/relationships/slide" Target="/ppt/slides/slide7.xml" Id="Rbe43a0144ff145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41532b28b4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b5ccd431b416e" /><Relationship Type="http://schemas.openxmlformats.org/officeDocument/2006/relationships/theme" Target="/ppt/slideMasters/theme/theme1.xml" Id="Rdb7eaeb0bf81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db5ccd431b41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efb1892114a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00d3b2ba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748aae33a47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90a4b165f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0d599096b44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074fbad8545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a3daff34e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PGA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806 113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2 813 545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GUNNAR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922 084 521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PGA HOLDING AS</a:t>
            </a:r>
          </a:p>
        </p:txBody>
      </p:sp>
    </p:spTree>
  </p:cSld>
  <p:clrMapOvr>
    <a:masterClrMapping xmlns:a="http://schemas.openxmlformats.org/drawingml/2006/main"/>
  </p:clrMapOvr>
</p:sld>
</file>