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2f80998fa948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8f3c98289d4474"/>
  </p:sldMasterIdLst>
  <p:sldIdLst>
    <p:sldId xmlns:r="http://schemas.openxmlformats.org/officeDocument/2006/relationships" id="256" r:id="R7ba985e1ff13403a"/>
    <p:sldId xmlns:r="http://schemas.openxmlformats.org/officeDocument/2006/relationships" id="257" r:id="R2fb51ad34d8f498a"/>
    <p:sldId xmlns:r="http://schemas.openxmlformats.org/officeDocument/2006/relationships" id="258" r:id="Rece1af6bb9ed4124"/>
    <p:sldId xmlns:r="http://schemas.openxmlformats.org/officeDocument/2006/relationships" id="259" r:id="Rc5423617c6c94bdb"/>
    <p:sldId xmlns:r="http://schemas.openxmlformats.org/officeDocument/2006/relationships" id="260" r:id="R823f752bbb5b41fc"/>
    <p:sldId xmlns:r="http://schemas.openxmlformats.org/officeDocument/2006/relationships" id="261" r:id="Ra085ed01aff74f65"/>
    <p:sldId xmlns:r="http://schemas.openxmlformats.org/officeDocument/2006/relationships" id="262" r:id="R1ad1a08d8dcb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f3c98289d4474" /><Relationship Type="http://schemas.openxmlformats.org/officeDocument/2006/relationships/slide" Target="/ppt/slides/slide1.xml" Id="R7ba985e1ff13403a" /><Relationship Type="http://schemas.openxmlformats.org/officeDocument/2006/relationships/slide" Target="/ppt/slides/slide2.xml" Id="R2fb51ad34d8f498a" /><Relationship Type="http://schemas.openxmlformats.org/officeDocument/2006/relationships/slide" Target="/ppt/slides/slide3.xml" Id="Rece1af6bb9ed4124" /><Relationship Type="http://schemas.openxmlformats.org/officeDocument/2006/relationships/slide" Target="/ppt/slides/slide4.xml" Id="Rc5423617c6c94bdb" /><Relationship Type="http://schemas.openxmlformats.org/officeDocument/2006/relationships/slide" Target="/ppt/slides/slide5.xml" Id="R823f752bbb5b41fc" /><Relationship Type="http://schemas.openxmlformats.org/officeDocument/2006/relationships/slide" Target="/ppt/slides/slide6.xml" Id="Ra085ed01aff74f65" /><Relationship Type="http://schemas.openxmlformats.org/officeDocument/2006/relationships/slide" Target="/ppt/slides/slide7.xml" Id="R1ad1a08d8dcb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a4ca02b89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19a338a894ca6" /><Relationship Type="http://schemas.openxmlformats.org/officeDocument/2006/relationships/theme" Target="/ppt/slideMasters/theme/theme1.xml" Id="R3041731af2cc4b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219a338a894c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3d33ee22c4e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aa6afc94448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f0c9056be41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ba34ebbbd49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8a6f4b449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18104dffa4c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4d42b6d12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PGA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2 813 545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GUNNAR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922 084 521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