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87d4dbf28be495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00a0b2f301542b3"/>
  </p:sldMasterIdLst>
  <p:sldIdLst>
    <p:sldId xmlns:r="http://schemas.openxmlformats.org/officeDocument/2006/relationships" id="256" r:id="R42d8d204067c4ecb"/>
    <p:sldId xmlns:r="http://schemas.openxmlformats.org/officeDocument/2006/relationships" id="257" r:id="Refc27b3a43054fef"/>
    <p:sldId xmlns:r="http://schemas.openxmlformats.org/officeDocument/2006/relationships" id="258" r:id="Rd90e88d22ec5449d"/>
    <p:sldId xmlns:r="http://schemas.openxmlformats.org/officeDocument/2006/relationships" id="259" r:id="R068d6569b36c4989"/>
    <p:sldId xmlns:r="http://schemas.openxmlformats.org/officeDocument/2006/relationships" id="260" r:id="Rc5ede02491204019"/>
    <p:sldId xmlns:r="http://schemas.openxmlformats.org/officeDocument/2006/relationships" id="261" r:id="R77e633e47bcb4ffb"/>
    <p:sldId xmlns:r="http://schemas.openxmlformats.org/officeDocument/2006/relationships" id="262" r:id="R544630e5941c44a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00a0b2f301542b3" /><Relationship Type="http://schemas.openxmlformats.org/officeDocument/2006/relationships/slide" Target="/ppt/slides/slide1.xml" Id="R42d8d204067c4ecb" /><Relationship Type="http://schemas.openxmlformats.org/officeDocument/2006/relationships/slide" Target="/ppt/slides/slide2.xml" Id="Refc27b3a43054fef" /><Relationship Type="http://schemas.openxmlformats.org/officeDocument/2006/relationships/slide" Target="/ppt/slides/slide3.xml" Id="Rd90e88d22ec5449d" /><Relationship Type="http://schemas.openxmlformats.org/officeDocument/2006/relationships/slide" Target="/ppt/slides/slide4.xml" Id="R068d6569b36c4989" /><Relationship Type="http://schemas.openxmlformats.org/officeDocument/2006/relationships/slide" Target="/ppt/slides/slide5.xml" Id="Rc5ede02491204019" /><Relationship Type="http://schemas.openxmlformats.org/officeDocument/2006/relationships/slide" Target="/ppt/slides/slide6.xml" Id="R77e633e47bcb4ffb" /><Relationship Type="http://schemas.openxmlformats.org/officeDocument/2006/relationships/slide" Target="/ppt/slides/slide7.xml" Id="R544630e5941c44a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ddcfc32af7c4df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0603543cee41f4" /><Relationship Type="http://schemas.openxmlformats.org/officeDocument/2006/relationships/theme" Target="/ppt/slideMasters/theme/theme1.xml" Id="Re15a2873bbe6441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b0603543cee41f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bab15ae6e94c2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a4a4749d524c6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5c26bc84ad429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b08299e9cb461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f84deaf02d49c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4377af598249a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3e9b7de3184f0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ROMA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ROMA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ROMA INVEST AS ble etablert [år] og holder til i Orkanger.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ROMA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ROMA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ROMA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−3 794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−2 269 484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969 288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9 030 674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ROMA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VOLDEN MARIT SKJETNE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VOLDEN ROLF BJARNE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ROMA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Marit Skjetne, Utsikten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7300 Orkanger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922 070 113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ROMA INVEST AS</a:t>
            </a:r>
          </a:p>
        </p:txBody>
      </p:sp>
    </p:spTree>
  </p:cSld>
  <p:clrMapOvr>
    <a:masterClrMapping xmlns:a="http://schemas.openxmlformats.org/drawingml/2006/main"/>
  </p:clrMapOvr>
</p:sld>
</file>