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3c8389eeb543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d38b4f17c54da2"/>
  </p:sldMasterIdLst>
  <p:sldIdLst>
    <p:sldId xmlns:r="http://schemas.openxmlformats.org/officeDocument/2006/relationships" id="256" r:id="Rd49a5278d448458b"/>
    <p:sldId xmlns:r="http://schemas.openxmlformats.org/officeDocument/2006/relationships" id="257" r:id="R708badeefbd74476"/>
    <p:sldId xmlns:r="http://schemas.openxmlformats.org/officeDocument/2006/relationships" id="258" r:id="Rfb4c1b06df554495"/>
    <p:sldId xmlns:r="http://schemas.openxmlformats.org/officeDocument/2006/relationships" id="259" r:id="R946fa65b7a21423c"/>
    <p:sldId xmlns:r="http://schemas.openxmlformats.org/officeDocument/2006/relationships" id="260" r:id="Rcf8e58a57be14eb6"/>
    <p:sldId xmlns:r="http://schemas.openxmlformats.org/officeDocument/2006/relationships" id="261" r:id="Rc6ba2e00083f4b0b"/>
    <p:sldId xmlns:r="http://schemas.openxmlformats.org/officeDocument/2006/relationships" id="262" r:id="R5950a0c8a16f4c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d38b4f17c54da2" /><Relationship Type="http://schemas.openxmlformats.org/officeDocument/2006/relationships/slide" Target="/ppt/slides/slide1.xml" Id="Rd49a5278d448458b" /><Relationship Type="http://schemas.openxmlformats.org/officeDocument/2006/relationships/slide" Target="/ppt/slides/slide2.xml" Id="R708badeefbd74476" /><Relationship Type="http://schemas.openxmlformats.org/officeDocument/2006/relationships/slide" Target="/ppt/slides/slide3.xml" Id="Rfb4c1b06df554495" /><Relationship Type="http://schemas.openxmlformats.org/officeDocument/2006/relationships/slide" Target="/ppt/slides/slide4.xml" Id="R946fa65b7a21423c" /><Relationship Type="http://schemas.openxmlformats.org/officeDocument/2006/relationships/slide" Target="/ppt/slides/slide5.xml" Id="Rcf8e58a57be14eb6" /><Relationship Type="http://schemas.openxmlformats.org/officeDocument/2006/relationships/slide" Target="/ppt/slides/slide6.xml" Id="Rc6ba2e00083f4b0b" /><Relationship Type="http://schemas.openxmlformats.org/officeDocument/2006/relationships/slide" Target="/ppt/slides/slide7.xml" Id="R5950a0c8a16f4c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638f29c44643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afa7f80cc9448d" /><Relationship Type="http://schemas.openxmlformats.org/officeDocument/2006/relationships/theme" Target="/ppt/slideMasters/theme/theme1.xml" Id="R6e3999e8ea0a45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afa7f80cc944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3918d9483d43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2b592d599947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9b8ec57f9949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58a46c84c045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d36bfd6a364c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a026511a9941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b401ee1e2349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BERNH BOTOLFSEN IMPORT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BERNH BOTOLFSEN IMPORT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201 828 315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6 588 672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18 786 168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27 874 691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60 621 061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 SELBOE HOLDING AS  –  52,1 %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FET RØR OG GRAVESERVICE AS  –  32,6 %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 WETHAL HOLDING AS  –  15,3 %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Breivollveien 25F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07 69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922 063 613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