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1b96ccbbf84c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e500fa54dc42c4"/>
  </p:sldMasterIdLst>
  <p:sldIdLst>
    <p:sldId xmlns:r="http://schemas.openxmlformats.org/officeDocument/2006/relationships" id="256" r:id="Ra01e47ca130e4d84"/>
    <p:sldId xmlns:r="http://schemas.openxmlformats.org/officeDocument/2006/relationships" id="257" r:id="R1ed02221a65d4db2"/>
    <p:sldId xmlns:r="http://schemas.openxmlformats.org/officeDocument/2006/relationships" id="258" r:id="R81f5073abe94446d"/>
    <p:sldId xmlns:r="http://schemas.openxmlformats.org/officeDocument/2006/relationships" id="259" r:id="R305e7bfc1b6d48d1"/>
    <p:sldId xmlns:r="http://schemas.openxmlformats.org/officeDocument/2006/relationships" id="260" r:id="Rb87b802cc3274cd5"/>
    <p:sldId xmlns:r="http://schemas.openxmlformats.org/officeDocument/2006/relationships" id="261" r:id="R721214d29861445c"/>
    <p:sldId xmlns:r="http://schemas.openxmlformats.org/officeDocument/2006/relationships" id="262" r:id="R5111f50719ac4c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e500fa54dc42c4" /><Relationship Type="http://schemas.openxmlformats.org/officeDocument/2006/relationships/slide" Target="/ppt/slides/slide1.xml" Id="Ra01e47ca130e4d84" /><Relationship Type="http://schemas.openxmlformats.org/officeDocument/2006/relationships/slide" Target="/ppt/slides/slide2.xml" Id="R1ed02221a65d4db2" /><Relationship Type="http://schemas.openxmlformats.org/officeDocument/2006/relationships/slide" Target="/ppt/slides/slide3.xml" Id="R81f5073abe94446d" /><Relationship Type="http://schemas.openxmlformats.org/officeDocument/2006/relationships/slide" Target="/ppt/slides/slide4.xml" Id="R305e7bfc1b6d48d1" /><Relationship Type="http://schemas.openxmlformats.org/officeDocument/2006/relationships/slide" Target="/ppt/slides/slide5.xml" Id="Rb87b802cc3274cd5" /><Relationship Type="http://schemas.openxmlformats.org/officeDocument/2006/relationships/slide" Target="/ppt/slides/slide6.xml" Id="R721214d29861445c" /><Relationship Type="http://schemas.openxmlformats.org/officeDocument/2006/relationships/slide" Target="/ppt/slides/slide7.xml" Id="R5111f50719ac4c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81fdc7857547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0322becd14796" /><Relationship Type="http://schemas.openxmlformats.org/officeDocument/2006/relationships/theme" Target="/ppt/slideMasters/theme/theme1.xml" Id="R00c07f1d922c47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f0322becd147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70c5e0ede44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36226954e40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90a154f3647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6575357e54e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e1e62fe9f4d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a54f1691643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39c0eb80b40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LAVRANS GRID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LAVRANS GRID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LAVRANS GRID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LAVRANS GRID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LAVRANS GRID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LAVRANS GRID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860 092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890 091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LAVRANS GRID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KROKENGEN JO LAVRANS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LAVRANS GRID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Bekkeveien 25A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922 047 421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LAVRANS GRID AS</a:t>
            </a:r>
          </a:p>
        </p:txBody>
      </p:sp>
    </p:spTree>
  </p:cSld>
  <p:clrMapOvr>
    <a:masterClrMapping xmlns:a="http://schemas.openxmlformats.org/drawingml/2006/main"/>
  </p:clrMapOvr>
</p:sld>
</file>