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1ce7e1230b47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592e21a5134c5f"/>
  </p:sldMasterIdLst>
  <p:sldIdLst>
    <p:sldId xmlns:r="http://schemas.openxmlformats.org/officeDocument/2006/relationships" id="256" r:id="R3bfb37cf01c645b3"/>
    <p:sldId xmlns:r="http://schemas.openxmlformats.org/officeDocument/2006/relationships" id="257" r:id="R63a96b66abb443b8"/>
    <p:sldId xmlns:r="http://schemas.openxmlformats.org/officeDocument/2006/relationships" id="258" r:id="R7662f1d9da1a4cc7"/>
    <p:sldId xmlns:r="http://schemas.openxmlformats.org/officeDocument/2006/relationships" id="259" r:id="R6363d0fa647f4021"/>
    <p:sldId xmlns:r="http://schemas.openxmlformats.org/officeDocument/2006/relationships" id="260" r:id="Rce9f4fdae0484734"/>
    <p:sldId xmlns:r="http://schemas.openxmlformats.org/officeDocument/2006/relationships" id="261" r:id="R00a69678c6c8447a"/>
    <p:sldId xmlns:r="http://schemas.openxmlformats.org/officeDocument/2006/relationships" id="262" r:id="Re122dfe9d8bf47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92e21a5134c5f" /><Relationship Type="http://schemas.openxmlformats.org/officeDocument/2006/relationships/slide" Target="/ppt/slides/slide1.xml" Id="R3bfb37cf01c645b3" /><Relationship Type="http://schemas.openxmlformats.org/officeDocument/2006/relationships/slide" Target="/ppt/slides/slide2.xml" Id="R63a96b66abb443b8" /><Relationship Type="http://schemas.openxmlformats.org/officeDocument/2006/relationships/slide" Target="/ppt/slides/slide3.xml" Id="R7662f1d9da1a4cc7" /><Relationship Type="http://schemas.openxmlformats.org/officeDocument/2006/relationships/slide" Target="/ppt/slides/slide4.xml" Id="R6363d0fa647f4021" /><Relationship Type="http://schemas.openxmlformats.org/officeDocument/2006/relationships/slide" Target="/ppt/slides/slide5.xml" Id="Rce9f4fdae0484734" /><Relationship Type="http://schemas.openxmlformats.org/officeDocument/2006/relationships/slide" Target="/ppt/slides/slide6.xml" Id="R00a69678c6c8447a" /><Relationship Type="http://schemas.openxmlformats.org/officeDocument/2006/relationships/slide" Target="/ppt/slides/slide7.xml" Id="Re122dfe9d8bf47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9fbbe77664a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ea0fade8d40fa" /><Relationship Type="http://schemas.openxmlformats.org/officeDocument/2006/relationships/theme" Target="/ppt/slideMasters/theme/theme1.xml" Id="R467b7d327e714f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2ea0fade8d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36fe9d7e84e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b5471413e41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181923d2f49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7ef5dc43b45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41fefbf334c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1f8bbb8c543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2b4006de748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