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f676417ae4c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c39c0c2ee545c4"/>
  </p:sldMasterIdLst>
  <p:sldIdLst>
    <p:sldId xmlns:r="http://schemas.openxmlformats.org/officeDocument/2006/relationships" id="256" r:id="R1188b9401ecb4818"/>
    <p:sldId xmlns:r="http://schemas.openxmlformats.org/officeDocument/2006/relationships" id="257" r:id="Re4ed2ef31a994fa0"/>
    <p:sldId xmlns:r="http://schemas.openxmlformats.org/officeDocument/2006/relationships" id="258" r:id="R8ae1afa7e77847cc"/>
    <p:sldId xmlns:r="http://schemas.openxmlformats.org/officeDocument/2006/relationships" id="259" r:id="R7b16c6eeaf094128"/>
    <p:sldId xmlns:r="http://schemas.openxmlformats.org/officeDocument/2006/relationships" id="260" r:id="R904bb8832fc845d1"/>
    <p:sldId xmlns:r="http://schemas.openxmlformats.org/officeDocument/2006/relationships" id="261" r:id="Rd7771ba8bf8b4f57"/>
    <p:sldId xmlns:r="http://schemas.openxmlformats.org/officeDocument/2006/relationships" id="262" r:id="Rdacafca743ab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c39c0c2ee545c4" /><Relationship Type="http://schemas.openxmlformats.org/officeDocument/2006/relationships/slide" Target="/ppt/slides/slide1.xml" Id="R1188b9401ecb4818" /><Relationship Type="http://schemas.openxmlformats.org/officeDocument/2006/relationships/slide" Target="/ppt/slides/slide2.xml" Id="Re4ed2ef31a994fa0" /><Relationship Type="http://schemas.openxmlformats.org/officeDocument/2006/relationships/slide" Target="/ppt/slides/slide3.xml" Id="R8ae1afa7e77847cc" /><Relationship Type="http://schemas.openxmlformats.org/officeDocument/2006/relationships/slide" Target="/ppt/slides/slide4.xml" Id="R7b16c6eeaf094128" /><Relationship Type="http://schemas.openxmlformats.org/officeDocument/2006/relationships/slide" Target="/ppt/slides/slide5.xml" Id="R904bb8832fc845d1" /><Relationship Type="http://schemas.openxmlformats.org/officeDocument/2006/relationships/slide" Target="/ppt/slides/slide6.xml" Id="Rd7771ba8bf8b4f57" /><Relationship Type="http://schemas.openxmlformats.org/officeDocument/2006/relationships/slide" Target="/ppt/slides/slide7.xml" Id="Rdacafca743ab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75679ec604b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cdd67a9a46a0" /><Relationship Type="http://schemas.openxmlformats.org/officeDocument/2006/relationships/theme" Target="/ppt/slideMasters/theme/theme1.xml" Id="Rf9b663cf3e764c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3acdd67a9a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55fc5351f4b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0403c7d6349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dcd817aa348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813cb0d67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035ea4e00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784ce05994f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a824d2c0e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