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cfafb0597648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b09e0d53a4370"/>
  </p:sldMasterIdLst>
  <p:sldIdLst>
    <p:sldId xmlns:r="http://schemas.openxmlformats.org/officeDocument/2006/relationships" id="256" r:id="R31789ce5e879457c"/>
    <p:sldId xmlns:r="http://schemas.openxmlformats.org/officeDocument/2006/relationships" id="257" r:id="R32b2e58d47724b4a"/>
    <p:sldId xmlns:r="http://schemas.openxmlformats.org/officeDocument/2006/relationships" id="258" r:id="R0bbb8072fc084856"/>
    <p:sldId xmlns:r="http://schemas.openxmlformats.org/officeDocument/2006/relationships" id="259" r:id="R6856a252abc04806"/>
    <p:sldId xmlns:r="http://schemas.openxmlformats.org/officeDocument/2006/relationships" id="260" r:id="Rda8d316683f0448c"/>
    <p:sldId xmlns:r="http://schemas.openxmlformats.org/officeDocument/2006/relationships" id="261" r:id="Rbc9f8af5c694411b"/>
    <p:sldId xmlns:r="http://schemas.openxmlformats.org/officeDocument/2006/relationships" id="262" r:id="R901c66e765dd40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b09e0d53a4370" /><Relationship Type="http://schemas.openxmlformats.org/officeDocument/2006/relationships/slide" Target="/ppt/slides/slide1.xml" Id="R31789ce5e879457c" /><Relationship Type="http://schemas.openxmlformats.org/officeDocument/2006/relationships/slide" Target="/ppt/slides/slide2.xml" Id="R32b2e58d47724b4a" /><Relationship Type="http://schemas.openxmlformats.org/officeDocument/2006/relationships/slide" Target="/ppt/slides/slide3.xml" Id="R0bbb8072fc084856" /><Relationship Type="http://schemas.openxmlformats.org/officeDocument/2006/relationships/slide" Target="/ppt/slides/slide4.xml" Id="R6856a252abc04806" /><Relationship Type="http://schemas.openxmlformats.org/officeDocument/2006/relationships/slide" Target="/ppt/slides/slide5.xml" Id="Rda8d316683f0448c" /><Relationship Type="http://schemas.openxmlformats.org/officeDocument/2006/relationships/slide" Target="/ppt/slides/slide6.xml" Id="Rbc9f8af5c694411b" /><Relationship Type="http://schemas.openxmlformats.org/officeDocument/2006/relationships/slide" Target="/ppt/slides/slide7.xml" Id="R901c66e765dd40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e7343aeff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ab5589b474b84" /><Relationship Type="http://schemas.openxmlformats.org/officeDocument/2006/relationships/theme" Target="/ppt/slideMasters/theme/theme1.xml" Id="R6078f35b336043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1ab5589b47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a07b0315942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256a9ae5549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f3336007b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d8578fc054a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b4392693045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7a9cc158240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7e8cb8256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