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faa1ce9fb9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b07a6953d4d6c"/>
  </p:sldMasterIdLst>
  <p:sldIdLst>
    <p:sldId xmlns:r="http://schemas.openxmlformats.org/officeDocument/2006/relationships" id="256" r:id="R5eea10ce466a4dee"/>
    <p:sldId xmlns:r="http://schemas.openxmlformats.org/officeDocument/2006/relationships" id="257" r:id="R21e7c1f566bf4076"/>
    <p:sldId xmlns:r="http://schemas.openxmlformats.org/officeDocument/2006/relationships" id="258" r:id="R02b449eae1dd4cda"/>
    <p:sldId xmlns:r="http://schemas.openxmlformats.org/officeDocument/2006/relationships" id="259" r:id="R9b229205ff344a9d"/>
    <p:sldId xmlns:r="http://schemas.openxmlformats.org/officeDocument/2006/relationships" id="260" r:id="R21797567fd8342a1"/>
    <p:sldId xmlns:r="http://schemas.openxmlformats.org/officeDocument/2006/relationships" id="261" r:id="R80781875cc0a40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b07a6953d4d6c" /><Relationship Type="http://schemas.openxmlformats.org/officeDocument/2006/relationships/slide" Target="/ppt/slides/slide1.xml" Id="R5eea10ce466a4dee" /><Relationship Type="http://schemas.openxmlformats.org/officeDocument/2006/relationships/slide" Target="/ppt/slides/slide2.xml" Id="R21e7c1f566bf4076" /><Relationship Type="http://schemas.openxmlformats.org/officeDocument/2006/relationships/slide" Target="/ppt/slides/slide3.xml" Id="R02b449eae1dd4cda" /><Relationship Type="http://schemas.openxmlformats.org/officeDocument/2006/relationships/slide" Target="/ppt/slides/slide4.xml" Id="R9b229205ff344a9d" /><Relationship Type="http://schemas.openxmlformats.org/officeDocument/2006/relationships/slide" Target="/ppt/slides/slide5.xml" Id="R21797567fd8342a1" /><Relationship Type="http://schemas.openxmlformats.org/officeDocument/2006/relationships/slide" Target="/ppt/slides/slide6.xml" Id="R80781875cc0a40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21a9f83918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8d68b716a4655" /><Relationship Type="http://schemas.openxmlformats.org/officeDocument/2006/relationships/theme" Target="/ppt/slideMasters/theme/theme1.xml" Id="R68a700e052d5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a8d68b716a46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f4c47215a4a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613397bc943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7af5eaed4c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28b5afb847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d348625fb4c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ca0a61eeb4c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