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85286559a54f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7f170cc4644fa5"/>
  </p:sldMasterIdLst>
  <p:sldIdLst>
    <p:sldId xmlns:r="http://schemas.openxmlformats.org/officeDocument/2006/relationships" id="256" r:id="R65c55681229b4830"/>
    <p:sldId xmlns:r="http://schemas.openxmlformats.org/officeDocument/2006/relationships" id="257" r:id="R8b5e6aa5099347cb"/>
    <p:sldId xmlns:r="http://schemas.openxmlformats.org/officeDocument/2006/relationships" id="258" r:id="Rcb78662411e941da"/>
    <p:sldId xmlns:r="http://schemas.openxmlformats.org/officeDocument/2006/relationships" id="259" r:id="R6534eddebb824746"/>
    <p:sldId xmlns:r="http://schemas.openxmlformats.org/officeDocument/2006/relationships" id="260" r:id="R36faf53d3f9149e8"/>
    <p:sldId xmlns:r="http://schemas.openxmlformats.org/officeDocument/2006/relationships" id="261" r:id="Rfe181b06a34a48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f170cc4644fa5" /><Relationship Type="http://schemas.openxmlformats.org/officeDocument/2006/relationships/slide" Target="/ppt/slides/slide1.xml" Id="R65c55681229b4830" /><Relationship Type="http://schemas.openxmlformats.org/officeDocument/2006/relationships/slide" Target="/ppt/slides/slide2.xml" Id="R8b5e6aa5099347cb" /><Relationship Type="http://schemas.openxmlformats.org/officeDocument/2006/relationships/slide" Target="/ppt/slides/slide3.xml" Id="Rcb78662411e941da" /><Relationship Type="http://schemas.openxmlformats.org/officeDocument/2006/relationships/slide" Target="/ppt/slides/slide4.xml" Id="R6534eddebb824746" /><Relationship Type="http://schemas.openxmlformats.org/officeDocument/2006/relationships/slide" Target="/ppt/slides/slide5.xml" Id="R36faf53d3f9149e8" /><Relationship Type="http://schemas.openxmlformats.org/officeDocument/2006/relationships/slide" Target="/ppt/slides/slide6.xml" Id="Rfe181b06a34a48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7b75430984e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19142d175456a" /><Relationship Type="http://schemas.openxmlformats.org/officeDocument/2006/relationships/theme" Target="/ppt/slideMasters/theme/theme1.xml" Id="Rdcacff06864e4a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e19142d17545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febbe4d9347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1e77637524f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92c9eea2b46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971f1024f45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032330fee42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06027a64442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