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c7d25919a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d9ce3c93b4ca4"/>
  </p:sldMasterIdLst>
  <p:sldIdLst>
    <p:sldId xmlns:r="http://schemas.openxmlformats.org/officeDocument/2006/relationships" id="256" r:id="Rf359d3e6375842ac"/>
    <p:sldId xmlns:r="http://schemas.openxmlformats.org/officeDocument/2006/relationships" id="257" r:id="R84df0c377bf8469d"/>
    <p:sldId xmlns:r="http://schemas.openxmlformats.org/officeDocument/2006/relationships" id="258" r:id="R6a8fe7dabdbc413b"/>
    <p:sldId xmlns:r="http://schemas.openxmlformats.org/officeDocument/2006/relationships" id="259" r:id="R1352e7d6ab1d4426"/>
    <p:sldId xmlns:r="http://schemas.openxmlformats.org/officeDocument/2006/relationships" id="260" r:id="R023ea5524d604c09"/>
    <p:sldId xmlns:r="http://schemas.openxmlformats.org/officeDocument/2006/relationships" id="261" r:id="Ra02a5de210f04995"/>
    <p:sldId xmlns:r="http://schemas.openxmlformats.org/officeDocument/2006/relationships" id="262" r:id="R99b71a2ad4ce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d9ce3c93b4ca4" /><Relationship Type="http://schemas.openxmlformats.org/officeDocument/2006/relationships/slide" Target="/ppt/slides/slide1.xml" Id="Rf359d3e6375842ac" /><Relationship Type="http://schemas.openxmlformats.org/officeDocument/2006/relationships/slide" Target="/ppt/slides/slide2.xml" Id="R84df0c377bf8469d" /><Relationship Type="http://schemas.openxmlformats.org/officeDocument/2006/relationships/slide" Target="/ppt/slides/slide3.xml" Id="R6a8fe7dabdbc413b" /><Relationship Type="http://schemas.openxmlformats.org/officeDocument/2006/relationships/slide" Target="/ppt/slides/slide4.xml" Id="R1352e7d6ab1d4426" /><Relationship Type="http://schemas.openxmlformats.org/officeDocument/2006/relationships/slide" Target="/ppt/slides/slide5.xml" Id="R023ea5524d604c09" /><Relationship Type="http://schemas.openxmlformats.org/officeDocument/2006/relationships/slide" Target="/ppt/slides/slide6.xml" Id="Ra02a5de210f04995" /><Relationship Type="http://schemas.openxmlformats.org/officeDocument/2006/relationships/slide" Target="/ppt/slides/slide7.xml" Id="R99b71a2ad4ce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40924308b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037ffa2ec48cb" /><Relationship Type="http://schemas.openxmlformats.org/officeDocument/2006/relationships/theme" Target="/ppt/slideMasters/theme/theme1.xml" Id="Rb1b5deaf4042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037ffa2ec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620153ceb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8e834b5dd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9ea1578d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94e7083de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67acd8d37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553650cfd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72caa162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JENSEN 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JENSEN 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−11 532 861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−19 127 105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396 813 569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406 032 660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JENSEN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 INVESTOR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Mont Investor Partners AS, Wergelandsveien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922 018 367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