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1b77e623994d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9471661da94200"/>
  </p:sldMasterIdLst>
  <p:sldIdLst>
    <p:sldId xmlns:r="http://schemas.openxmlformats.org/officeDocument/2006/relationships" id="256" r:id="R84b6f7dbc57a4d0d"/>
    <p:sldId xmlns:r="http://schemas.openxmlformats.org/officeDocument/2006/relationships" id="257" r:id="Reeade1cac9ef4fb1"/>
    <p:sldId xmlns:r="http://schemas.openxmlformats.org/officeDocument/2006/relationships" id="258" r:id="R7de896a39f6d45ff"/>
    <p:sldId xmlns:r="http://schemas.openxmlformats.org/officeDocument/2006/relationships" id="259" r:id="R8fb4290e15844973"/>
    <p:sldId xmlns:r="http://schemas.openxmlformats.org/officeDocument/2006/relationships" id="260" r:id="Rac3b3d6fcca741fe"/>
    <p:sldId xmlns:r="http://schemas.openxmlformats.org/officeDocument/2006/relationships" id="261" r:id="Rf2204c496a1d4172"/>
    <p:sldId xmlns:r="http://schemas.openxmlformats.org/officeDocument/2006/relationships" id="262" r:id="R2f7bec12dd634b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9471661da94200" /><Relationship Type="http://schemas.openxmlformats.org/officeDocument/2006/relationships/slide" Target="/ppt/slides/slide1.xml" Id="R84b6f7dbc57a4d0d" /><Relationship Type="http://schemas.openxmlformats.org/officeDocument/2006/relationships/slide" Target="/ppt/slides/slide2.xml" Id="Reeade1cac9ef4fb1" /><Relationship Type="http://schemas.openxmlformats.org/officeDocument/2006/relationships/slide" Target="/ppt/slides/slide3.xml" Id="R7de896a39f6d45ff" /><Relationship Type="http://schemas.openxmlformats.org/officeDocument/2006/relationships/slide" Target="/ppt/slides/slide4.xml" Id="R8fb4290e15844973" /><Relationship Type="http://schemas.openxmlformats.org/officeDocument/2006/relationships/slide" Target="/ppt/slides/slide5.xml" Id="Rac3b3d6fcca741fe" /><Relationship Type="http://schemas.openxmlformats.org/officeDocument/2006/relationships/slide" Target="/ppt/slides/slide6.xml" Id="Rf2204c496a1d4172" /><Relationship Type="http://schemas.openxmlformats.org/officeDocument/2006/relationships/slide" Target="/ppt/slides/slide7.xml" Id="R2f7bec12dd634b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119c1c82c04d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0dcebd51b4190" /><Relationship Type="http://schemas.openxmlformats.org/officeDocument/2006/relationships/theme" Target="/ppt/slideMasters/theme/theme1.xml" Id="Rd9d6b730b9bd44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d0dcebd51b41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9f218f1b54a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581950d5c4c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1cf91172b45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827215a1a4d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6a66431cc74b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31888854845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89f0807574b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NORTHLIGHT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NORTHLIGHT AS ble etablert [år] og holder til i Kråkstad.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15 624 753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776 596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6 191 150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6 893 349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EGELAND SYNNØVE KRISTINE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Kråkstadveien 116B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1408 Kråkstad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NORTHLIGHT AS</a:t>
            </a:r>
          </a:p>
        </p:txBody>
      </p:sp>
    </p:spTree>
  </p:cSld>
  <p:clrMapOvr>
    <a:masterClrMapping xmlns:a="http://schemas.openxmlformats.org/drawingml/2006/main"/>
  </p:clrMapOvr>
</p:sld>
</file>