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1bcc075572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88e0d325464898"/>
  </p:sldMasterIdLst>
  <p:sldIdLst>
    <p:sldId xmlns:r="http://schemas.openxmlformats.org/officeDocument/2006/relationships" id="256" r:id="Re070642ac17243e2"/>
    <p:sldId xmlns:r="http://schemas.openxmlformats.org/officeDocument/2006/relationships" id="257" r:id="R4208ccdcc76047ae"/>
    <p:sldId xmlns:r="http://schemas.openxmlformats.org/officeDocument/2006/relationships" id="258" r:id="R09f89307c3d94cea"/>
    <p:sldId xmlns:r="http://schemas.openxmlformats.org/officeDocument/2006/relationships" id="259" r:id="R63f0814000424de5"/>
    <p:sldId xmlns:r="http://schemas.openxmlformats.org/officeDocument/2006/relationships" id="260" r:id="Rc82f91533d93448c"/>
    <p:sldId xmlns:r="http://schemas.openxmlformats.org/officeDocument/2006/relationships" id="261" r:id="R9493666798fd42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8e0d325464898" /><Relationship Type="http://schemas.openxmlformats.org/officeDocument/2006/relationships/slide" Target="/ppt/slides/slide1.xml" Id="Re070642ac17243e2" /><Relationship Type="http://schemas.openxmlformats.org/officeDocument/2006/relationships/slide" Target="/ppt/slides/slide2.xml" Id="R4208ccdcc76047ae" /><Relationship Type="http://schemas.openxmlformats.org/officeDocument/2006/relationships/slide" Target="/ppt/slides/slide3.xml" Id="R09f89307c3d94cea" /><Relationship Type="http://schemas.openxmlformats.org/officeDocument/2006/relationships/slide" Target="/ppt/slides/slide4.xml" Id="R63f0814000424de5" /><Relationship Type="http://schemas.openxmlformats.org/officeDocument/2006/relationships/slide" Target="/ppt/slides/slide5.xml" Id="Rc82f91533d93448c" /><Relationship Type="http://schemas.openxmlformats.org/officeDocument/2006/relationships/slide" Target="/ppt/slides/slide6.xml" Id="R9493666798fd42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6b3450b5b4a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73a386a45418d" /><Relationship Type="http://schemas.openxmlformats.org/officeDocument/2006/relationships/theme" Target="/ppt/slideMasters/theme/theme1.xml" Id="R9fffd9bdaf2349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73a386a4541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d344ae86b43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f44b6847140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e242d10324d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05cfd9fdd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b250a41e1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4313890b640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ISABELL SØRENSEN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ISABELL SØRENSEN HOLDING AS ble etablert [år] og holder til i Indre Nærøy.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1 857 893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5 453 515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6 063 515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Gullbringvegen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7944 Indre Nærøy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921 978 685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