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2b5de2de2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4908c359643df"/>
  </p:sldMasterIdLst>
  <p:sldIdLst>
    <p:sldId xmlns:r="http://schemas.openxmlformats.org/officeDocument/2006/relationships" id="256" r:id="R6a2d44acf81e496c"/>
    <p:sldId xmlns:r="http://schemas.openxmlformats.org/officeDocument/2006/relationships" id="257" r:id="R21d26d1896d54754"/>
    <p:sldId xmlns:r="http://schemas.openxmlformats.org/officeDocument/2006/relationships" id="258" r:id="R2e7980d490e64b32"/>
    <p:sldId xmlns:r="http://schemas.openxmlformats.org/officeDocument/2006/relationships" id="259" r:id="R14cf0823c5e84f90"/>
    <p:sldId xmlns:r="http://schemas.openxmlformats.org/officeDocument/2006/relationships" id="260" r:id="Rbd30fe922ba34fa3"/>
    <p:sldId xmlns:r="http://schemas.openxmlformats.org/officeDocument/2006/relationships" id="261" r:id="R1b2d71bd967546f1"/>
    <p:sldId xmlns:r="http://schemas.openxmlformats.org/officeDocument/2006/relationships" id="262" r:id="R53a23c48b219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4908c359643df" /><Relationship Type="http://schemas.openxmlformats.org/officeDocument/2006/relationships/slide" Target="/ppt/slides/slide1.xml" Id="R6a2d44acf81e496c" /><Relationship Type="http://schemas.openxmlformats.org/officeDocument/2006/relationships/slide" Target="/ppt/slides/slide2.xml" Id="R21d26d1896d54754" /><Relationship Type="http://schemas.openxmlformats.org/officeDocument/2006/relationships/slide" Target="/ppt/slides/slide3.xml" Id="R2e7980d490e64b32" /><Relationship Type="http://schemas.openxmlformats.org/officeDocument/2006/relationships/slide" Target="/ppt/slides/slide4.xml" Id="R14cf0823c5e84f90" /><Relationship Type="http://schemas.openxmlformats.org/officeDocument/2006/relationships/slide" Target="/ppt/slides/slide5.xml" Id="Rbd30fe922ba34fa3" /><Relationship Type="http://schemas.openxmlformats.org/officeDocument/2006/relationships/slide" Target="/ppt/slides/slide6.xml" Id="R1b2d71bd967546f1" /><Relationship Type="http://schemas.openxmlformats.org/officeDocument/2006/relationships/slide" Target="/ppt/slides/slide7.xml" Id="R53a23c48b219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b312638ef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5884138c4e17" /><Relationship Type="http://schemas.openxmlformats.org/officeDocument/2006/relationships/theme" Target="/ppt/slideMasters/theme/theme1.xml" Id="R1ba0d0df46d7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e5884138c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2a6e013a8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5ef2d8a81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2117d8b39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68e64b13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6beb14dca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b9ed8e0fa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e76523614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CAMABANO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CAMABANO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14 606 118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SISSEL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