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cc8eaf0db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9591035cd41b0"/>
  </p:sldMasterIdLst>
  <p:sldIdLst>
    <p:sldId xmlns:r="http://schemas.openxmlformats.org/officeDocument/2006/relationships" id="256" r:id="R3b40a35b1d82436c"/>
    <p:sldId xmlns:r="http://schemas.openxmlformats.org/officeDocument/2006/relationships" id="257" r:id="R2dcb1234509a4489"/>
    <p:sldId xmlns:r="http://schemas.openxmlformats.org/officeDocument/2006/relationships" id="258" r:id="R994c9097cb744c5f"/>
    <p:sldId xmlns:r="http://schemas.openxmlformats.org/officeDocument/2006/relationships" id="259" r:id="Rcc93c40199ac4195"/>
    <p:sldId xmlns:r="http://schemas.openxmlformats.org/officeDocument/2006/relationships" id="260" r:id="Rbbabc3f6a5bb4e63"/>
    <p:sldId xmlns:r="http://schemas.openxmlformats.org/officeDocument/2006/relationships" id="261" r:id="Ra6f330254cd14e17"/>
    <p:sldId xmlns:r="http://schemas.openxmlformats.org/officeDocument/2006/relationships" id="262" r:id="Rcb6857854b6c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9591035cd41b0" /><Relationship Type="http://schemas.openxmlformats.org/officeDocument/2006/relationships/slide" Target="/ppt/slides/slide1.xml" Id="R3b40a35b1d82436c" /><Relationship Type="http://schemas.openxmlformats.org/officeDocument/2006/relationships/slide" Target="/ppt/slides/slide2.xml" Id="R2dcb1234509a4489" /><Relationship Type="http://schemas.openxmlformats.org/officeDocument/2006/relationships/slide" Target="/ppt/slides/slide3.xml" Id="R994c9097cb744c5f" /><Relationship Type="http://schemas.openxmlformats.org/officeDocument/2006/relationships/slide" Target="/ppt/slides/slide4.xml" Id="Rcc93c40199ac4195" /><Relationship Type="http://schemas.openxmlformats.org/officeDocument/2006/relationships/slide" Target="/ppt/slides/slide5.xml" Id="Rbbabc3f6a5bb4e63" /><Relationship Type="http://schemas.openxmlformats.org/officeDocument/2006/relationships/slide" Target="/ppt/slides/slide6.xml" Id="Ra6f330254cd14e17" /><Relationship Type="http://schemas.openxmlformats.org/officeDocument/2006/relationships/slide" Target="/ppt/slides/slide7.xml" Id="Rcb6857854b6c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1d0df85b6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141489c94eed" /><Relationship Type="http://schemas.openxmlformats.org/officeDocument/2006/relationships/theme" Target="/ppt/slideMasters/theme/theme1.xml" Id="R1c6666eb8254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d141489c9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d8c09c0a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6a3cb3f4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c43217191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7ed495a3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e99853b4c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5c005178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f2352b635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VANITY BY 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VANITY BY G-INVEST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SVEINSVOLD GRO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Forusstraen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VANITY BY G-INVEST AS</a:t>
            </a:r>
          </a:p>
        </p:txBody>
      </p:sp>
    </p:spTree>
  </p:cSld>
  <p:clrMapOvr>
    <a:masterClrMapping xmlns:a="http://schemas.openxmlformats.org/drawingml/2006/main"/>
  </p:clrMapOvr>
</p:sld>
</file>