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14d1c618b54b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6273b415d74d07"/>
  </p:sldMasterIdLst>
  <p:sldIdLst>
    <p:sldId xmlns:r="http://schemas.openxmlformats.org/officeDocument/2006/relationships" id="256" r:id="R3788b0675da54776"/>
    <p:sldId xmlns:r="http://schemas.openxmlformats.org/officeDocument/2006/relationships" id="257" r:id="Rccfd0c7a755b4118"/>
    <p:sldId xmlns:r="http://schemas.openxmlformats.org/officeDocument/2006/relationships" id="258" r:id="R5797a6b303a24e04"/>
    <p:sldId xmlns:r="http://schemas.openxmlformats.org/officeDocument/2006/relationships" id="259" r:id="Rc81749c73f6a44cf"/>
    <p:sldId xmlns:r="http://schemas.openxmlformats.org/officeDocument/2006/relationships" id="260" r:id="Re2339e87e9c34190"/>
    <p:sldId xmlns:r="http://schemas.openxmlformats.org/officeDocument/2006/relationships" id="261" r:id="Rde78a4eaa2e34fba"/>
    <p:sldId xmlns:r="http://schemas.openxmlformats.org/officeDocument/2006/relationships" id="262" r:id="R8ad58f2b675a41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273b415d74d07" /><Relationship Type="http://schemas.openxmlformats.org/officeDocument/2006/relationships/slide" Target="/ppt/slides/slide1.xml" Id="R3788b0675da54776" /><Relationship Type="http://schemas.openxmlformats.org/officeDocument/2006/relationships/slide" Target="/ppt/slides/slide2.xml" Id="Rccfd0c7a755b4118" /><Relationship Type="http://schemas.openxmlformats.org/officeDocument/2006/relationships/slide" Target="/ppt/slides/slide3.xml" Id="R5797a6b303a24e04" /><Relationship Type="http://schemas.openxmlformats.org/officeDocument/2006/relationships/slide" Target="/ppt/slides/slide4.xml" Id="Rc81749c73f6a44cf" /><Relationship Type="http://schemas.openxmlformats.org/officeDocument/2006/relationships/slide" Target="/ppt/slides/slide5.xml" Id="Re2339e87e9c34190" /><Relationship Type="http://schemas.openxmlformats.org/officeDocument/2006/relationships/slide" Target="/ppt/slides/slide6.xml" Id="Rde78a4eaa2e34fba" /><Relationship Type="http://schemas.openxmlformats.org/officeDocument/2006/relationships/slide" Target="/ppt/slides/slide7.xml" Id="R8ad58f2b675a41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756d93264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be034f9ea4959" /><Relationship Type="http://schemas.openxmlformats.org/officeDocument/2006/relationships/theme" Target="/ppt/slideMasters/theme/theme1.xml" Id="R293d7b072b04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cbe034f9ea49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6eadb952841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71a9ba9d045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f4571418a40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32a4b92e349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44077a5cb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7b5ec922548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efb60d24b40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VBB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VBB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52 666 000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908 004 000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908 643 000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