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6fdb51425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19d73af534d37"/>
  </p:sldMasterIdLst>
  <p:sldIdLst>
    <p:sldId xmlns:r="http://schemas.openxmlformats.org/officeDocument/2006/relationships" id="256" r:id="R6ad3261a349a407e"/>
    <p:sldId xmlns:r="http://schemas.openxmlformats.org/officeDocument/2006/relationships" id="257" r:id="R68ad09a9272348bb"/>
    <p:sldId xmlns:r="http://schemas.openxmlformats.org/officeDocument/2006/relationships" id="258" r:id="Rf6c437b3fe8e47ce"/>
    <p:sldId xmlns:r="http://schemas.openxmlformats.org/officeDocument/2006/relationships" id="259" r:id="R71a3c0eb75654a6d"/>
    <p:sldId xmlns:r="http://schemas.openxmlformats.org/officeDocument/2006/relationships" id="260" r:id="R4db90ee2198142aa"/>
    <p:sldId xmlns:r="http://schemas.openxmlformats.org/officeDocument/2006/relationships" id="261" r:id="R9243d6b2667b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19d73af534d37" /><Relationship Type="http://schemas.openxmlformats.org/officeDocument/2006/relationships/slide" Target="/ppt/slides/slide1.xml" Id="R6ad3261a349a407e" /><Relationship Type="http://schemas.openxmlformats.org/officeDocument/2006/relationships/slide" Target="/ppt/slides/slide2.xml" Id="R68ad09a9272348bb" /><Relationship Type="http://schemas.openxmlformats.org/officeDocument/2006/relationships/slide" Target="/ppt/slides/slide3.xml" Id="Rf6c437b3fe8e47ce" /><Relationship Type="http://schemas.openxmlformats.org/officeDocument/2006/relationships/slide" Target="/ppt/slides/slide4.xml" Id="R71a3c0eb75654a6d" /><Relationship Type="http://schemas.openxmlformats.org/officeDocument/2006/relationships/slide" Target="/ppt/slides/slide5.xml" Id="R4db90ee2198142aa" /><Relationship Type="http://schemas.openxmlformats.org/officeDocument/2006/relationships/slide" Target="/ppt/slides/slide6.xml" Id="R9243d6b2667b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ea81eda79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3b11cd2242e7" /><Relationship Type="http://schemas.openxmlformats.org/officeDocument/2006/relationships/theme" Target="/ppt/slideMasters/theme/theme1.xml" Id="R2cbbf6a8b626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a3b11cd22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3ec9d897b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7ec67174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37826402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532066b5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f0f42dcba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dbe0ad702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