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be9da61a7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c138832d746a3"/>
  </p:sldMasterIdLst>
  <p:sldIdLst>
    <p:sldId xmlns:r="http://schemas.openxmlformats.org/officeDocument/2006/relationships" id="256" r:id="R1c267dee5bcb4b63"/>
    <p:sldId xmlns:r="http://schemas.openxmlformats.org/officeDocument/2006/relationships" id="257" r:id="R8aef0dad8c5a409c"/>
    <p:sldId xmlns:r="http://schemas.openxmlformats.org/officeDocument/2006/relationships" id="258" r:id="R95db5c88c23f4704"/>
    <p:sldId xmlns:r="http://schemas.openxmlformats.org/officeDocument/2006/relationships" id="259" r:id="Rc0918a229eaa46ed"/>
    <p:sldId xmlns:r="http://schemas.openxmlformats.org/officeDocument/2006/relationships" id="260" r:id="R20197ffe260643e6"/>
    <p:sldId xmlns:r="http://schemas.openxmlformats.org/officeDocument/2006/relationships" id="261" r:id="Rb5a99e544ccd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c138832d746a3" /><Relationship Type="http://schemas.openxmlformats.org/officeDocument/2006/relationships/slide" Target="/ppt/slides/slide1.xml" Id="R1c267dee5bcb4b63" /><Relationship Type="http://schemas.openxmlformats.org/officeDocument/2006/relationships/slide" Target="/ppt/slides/slide2.xml" Id="R8aef0dad8c5a409c" /><Relationship Type="http://schemas.openxmlformats.org/officeDocument/2006/relationships/slide" Target="/ppt/slides/slide3.xml" Id="R95db5c88c23f4704" /><Relationship Type="http://schemas.openxmlformats.org/officeDocument/2006/relationships/slide" Target="/ppt/slides/slide4.xml" Id="Rc0918a229eaa46ed" /><Relationship Type="http://schemas.openxmlformats.org/officeDocument/2006/relationships/slide" Target="/ppt/slides/slide5.xml" Id="R20197ffe260643e6" /><Relationship Type="http://schemas.openxmlformats.org/officeDocument/2006/relationships/slide" Target="/ppt/slides/slide6.xml" Id="Rb5a99e544ccd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c5900c7b7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ea9c6aac4511" /><Relationship Type="http://schemas.openxmlformats.org/officeDocument/2006/relationships/theme" Target="/ppt/slideMasters/theme/theme1.xml" Id="R23abd4b71ead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7ea9c6aac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3df060e7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c035270cd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477a9181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0d60d981b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335fb3c86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d516ba31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UTSETH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Vingsands veg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