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c3c6be397b4d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0da6d90f864a27"/>
  </p:sldMasterIdLst>
  <p:sldIdLst>
    <p:sldId xmlns:r="http://schemas.openxmlformats.org/officeDocument/2006/relationships" id="256" r:id="R13db1b0dce2b4245"/>
    <p:sldId xmlns:r="http://schemas.openxmlformats.org/officeDocument/2006/relationships" id="257" r:id="R6f8f0035356e4fa1"/>
    <p:sldId xmlns:r="http://schemas.openxmlformats.org/officeDocument/2006/relationships" id="258" r:id="R5b280d726e0f4297"/>
    <p:sldId xmlns:r="http://schemas.openxmlformats.org/officeDocument/2006/relationships" id="259" r:id="R0d3435a2e9da4677"/>
    <p:sldId xmlns:r="http://schemas.openxmlformats.org/officeDocument/2006/relationships" id="260" r:id="R3e14de6c5c684f89"/>
    <p:sldId xmlns:r="http://schemas.openxmlformats.org/officeDocument/2006/relationships" id="261" r:id="Ra2ce5d4c91b34c72"/>
    <p:sldId xmlns:r="http://schemas.openxmlformats.org/officeDocument/2006/relationships" id="262" r:id="R7f57e9a1204146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0da6d90f864a27" /><Relationship Type="http://schemas.openxmlformats.org/officeDocument/2006/relationships/slide" Target="/ppt/slides/slide1.xml" Id="R13db1b0dce2b4245" /><Relationship Type="http://schemas.openxmlformats.org/officeDocument/2006/relationships/slide" Target="/ppt/slides/slide2.xml" Id="R6f8f0035356e4fa1" /><Relationship Type="http://schemas.openxmlformats.org/officeDocument/2006/relationships/slide" Target="/ppt/slides/slide3.xml" Id="R5b280d726e0f4297" /><Relationship Type="http://schemas.openxmlformats.org/officeDocument/2006/relationships/slide" Target="/ppt/slides/slide4.xml" Id="R0d3435a2e9da4677" /><Relationship Type="http://schemas.openxmlformats.org/officeDocument/2006/relationships/slide" Target="/ppt/slides/slide5.xml" Id="R3e14de6c5c684f89" /><Relationship Type="http://schemas.openxmlformats.org/officeDocument/2006/relationships/slide" Target="/ppt/slides/slide6.xml" Id="Ra2ce5d4c91b34c72" /><Relationship Type="http://schemas.openxmlformats.org/officeDocument/2006/relationships/slide" Target="/ppt/slides/slide7.xml" Id="R7f57e9a1204146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a343f22b3d4b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6e881cc9e4332" /><Relationship Type="http://schemas.openxmlformats.org/officeDocument/2006/relationships/theme" Target="/ppt/slideMasters/theme/theme1.xml" Id="Raa876c0823d145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36e881cc9e43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c6c796c4e4c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f70d369ff4a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bdc328cbe41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c2eedfc8143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bcbc7912d4c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3f828163249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d8a4ef21848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JTJO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JTJO EIENDOM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126 637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6 033 840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6 041 373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JANNICKE TRANA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Jannicke T. Johansen, Grillstadfjæra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921 698 607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