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ffa2c24a9e4a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b5b77a5e7b44fb"/>
  </p:sldMasterIdLst>
  <p:sldIdLst>
    <p:sldId xmlns:r="http://schemas.openxmlformats.org/officeDocument/2006/relationships" id="256" r:id="R5c3c8010c1844788"/>
    <p:sldId xmlns:r="http://schemas.openxmlformats.org/officeDocument/2006/relationships" id="257" r:id="R6c7a3931b5fa44ff"/>
    <p:sldId xmlns:r="http://schemas.openxmlformats.org/officeDocument/2006/relationships" id="258" r:id="Raf498635cd9d44a7"/>
    <p:sldId xmlns:r="http://schemas.openxmlformats.org/officeDocument/2006/relationships" id="259" r:id="Rc2f7f3b062e94e03"/>
    <p:sldId xmlns:r="http://schemas.openxmlformats.org/officeDocument/2006/relationships" id="260" r:id="R2f460e06486b493e"/>
    <p:sldId xmlns:r="http://schemas.openxmlformats.org/officeDocument/2006/relationships" id="261" r:id="R289809636c7f4050"/>
    <p:sldId xmlns:r="http://schemas.openxmlformats.org/officeDocument/2006/relationships" id="262" r:id="Ra653040ba66346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b5b77a5e7b44fb" /><Relationship Type="http://schemas.openxmlformats.org/officeDocument/2006/relationships/slide" Target="/ppt/slides/slide1.xml" Id="R5c3c8010c1844788" /><Relationship Type="http://schemas.openxmlformats.org/officeDocument/2006/relationships/slide" Target="/ppt/slides/slide2.xml" Id="R6c7a3931b5fa44ff" /><Relationship Type="http://schemas.openxmlformats.org/officeDocument/2006/relationships/slide" Target="/ppt/slides/slide3.xml" Id="Raf498635cd9d44a7" /><Relationship Type="http://schemas.openxmlformats.org/officeDocument/2006/relationships/slide" Target="/ppt/slides/slide4.xml" Id="Rc2f7f3b062e94e03" /><Relationship Type="http://schemas.openxmlformats.org/officeDocument/2006/relationships/slide" Target="/ppt/slides/slide5.xml" Id="R2f460e06486b493e" /><Relationship Type="http://schemas.openxmlformats.org/officeDocument/2006/relationships/slide" Target="/ppt/slides/slide6.xml" Id="R289809636c7f4050" /><Relationship Type="http://schemas.openxmlformats.org/officeDocument/2006/relationships/slide" Target="/ppt/slides/slide7.xml" Id="Ra653040ba66346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6815dda6ee4d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0291f94a44fa9" /><Relationship Type="http://schemas.openxmlformats.org/officeDocument/2006/relationships/theme" Target="/ppt/slideMasters/theme/theme1.xml" Id="R120289f03a7b4b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e0291f94a44f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ab9492f144f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6cfe6591044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ba16072ba43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45746d854a43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fc74cb07c42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5fe4ec4064b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c69554eb54a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HANSSEN MASKIN &amp; TRANSPORT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HANSSEN MASKIN &amp; TRANSPORT EIENDOM AS ble etablert [år] og holder til i Straumsjøen.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184 589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−57 013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470 495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4 890 773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ANDRE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8475 Straumsjøen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921 664 559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HANSSEN MASKIN &amp; TRANSPORT EIENDOM AS</a:t>
            </a:r>
          </a:p>
        </p:txBody>
      </p:sp>
    </p:spTree>
  </p:cSld>
  <p:clrMapOvr>
    <a:masterClrMapping xmlns:a="http://schemas.openxmlformats.org/drawingml/2006/main"/>
  </p:clrMapOvr>
</p:sld>
</file>