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93147da2eb4c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9b3f43bf554122"/>
  </p:sldMasterIdLst>
  <p:sldIdLst>
    <p:sldId xmlns:r="http://schemas.openxmlformats.org/officeDocument/2006/relationships" id="256" r:id="Rc039d391ddc24103"/>
    <p:sldId xmlns:r="http://schemas.openxmlformats.org/officeDocument/2006/relationships" id="257" r:id="R5d62838030c7473f"/>
    <p:sldId xmlns:r="http://schemas.openxmlformats.org/officeDocument/2006/relationships" id="258" r:id="R4cbd465a37df4757"/>
    <p:sldId xmlns:r="http://schemas.openxmlformats.org/officeDocument/2006/relationships" id="259" r:id="Rdcfd9714f49c48c3"/>
    <p:sldId xmlns:r="http://schemas.openxmlformats.org/officeDocument/2006/relationships" id="260" r:id="Rf04050d26dd04af8"/>
    <p:sldId xmlns:r="http://schemas.openxmlformats.org/officeDocument/2006/relationships" id="261" r:id="R70285ea938aa4811"/>
    <p:sldId xmlns:r="http://schemas.openxmlformats.org/officeDocument/2006/relationships" id="262" r:id="Rd6d9e7bdc6d047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b3f43bf554122" /><Relationship Type="http://schemas.openxmlformats.org/officeDocument/2006/relationships/slide" Target="/ppt/slides/slide1.xml" Id="Rc039d391ddc24103" /><Relationship Type="http://schemas.openxmlformats.org/officeDocument/2006/relationships/slide" Target="/ppt/slides/slide2.xml" Id="R5d62838030c7473f" /><Relationship Type="http://schemas.openxmlformats.org/officeDocument/2006/relationships/slide" Target="/ppt/slides/slide3.xml" Id="R4cbd465a37df4757" /><Relationship Type="http://schemas.openxmlformats.org/officeDocument/2006/relationships/slide" Target="/ppt/slides/slide4.xml" Id="Rdcfd9714f49c48c3" /><Relationship Type="http://schemas.openxmlformats.org/officeDocument/2006/relationships/slide" Target="/ppt/slides/slide5.xml" Id="Rf04050d26dd04af8" /><Relationship Type="http://schemas.openxmlformats.org/officeDocument/2006/relationships/slide" Target="/ppt/slides/slide6.xml" Id="R70285ea938aa4811" /><Relationship Type="http://schemas.openxmlformats.org/officeDocument/2006/relationships/slide" Target="/ppt/slides/slide7.xml" Id="Rd6d9e7bdc6d047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fe23927b8a4f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9dd9ce04a4e2e" /><Relationship Type="http://schemas.openxmlformats.org/officeDocument/2006/relationships/theme" Target="/ppt/slideMasters/theme/theme1.xml" Id="R51663118d14a48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39dd9ce04a4e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27d96f0cd49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0eae34ae244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33008ecdd4c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db45afd8940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43bae237e40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3366b78474d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d69b67e174d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PIBA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2 085 991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51 383 473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51 479 274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PIA MALENE KLYVE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921 663 102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PIBA AS</a:t>
            </a:r>
          </a:p>
        </p:txBody>
      </p:sp>
    </p:spTree>
  </p:cSld>
  <p:clrMapOvr>
    <a:masterClrMapping xmlns:a="http://schemas.openxmlformats.org/drawingml/2006/main"/>
  </p:clrMapOvr>
</p:sld>
</file>