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e52eec5e2d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25e489b79431a"/>
  </p:sldMasterIdLst>
  <p:sldIdLst>
    <p:sldId xmlns:r="http://schemas.openxmlformats.org/officeDocument/2006/relationships" id="256" r:id="Ra5f9b19d8821418f"/>
    <p:sldId xmlns:r="http://schemas.openxmlformats.org/officeDocument/2006/relationships" id="257" r:id="R0f3a778bda2343cf"/>
    <p:sldId xmlns:r="http://schemas.openxmlformats.org/officeDocument/2006/relationships" id="258" r:id="Rabb6e321d2a14963"/>
    <p:sldId xmlns:r="http://schemas.openxmlformats.org/officeDocument/2006/relationships" id="259" r:id="Rb4a04787f0b0400e"/>
    <p:sldId xmlns:r="http://schemas.openxmlformats.org/officeDocument/2006/relationships" id="260" r:id="R7587f177795c432e"/>
    <p:sldId xmlns:r="http://schemas.openxmlformats.org/officeDocument/2006/relationships" id="261" r:id="Rc49e88888957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25e489b79431a" /><Relationship Type="http://schemas.openxmlformats.org/officeDocument/2006/relationships/slide" Target="/ppt/slides/slide1.xml" Id="Ra5f9b19d8821418f" /><Relationship Type="http://schemas.openxmlformats.org/officeDocument/2006/relationships/slide" Target="/ppt/slides/slide2.xml" Id="R0f3a778bda2343cf" /><Relationship Type="http://schemas.openxmlformats.org/officeDocument/2006/relationships/slide" Target="/ppt/slides/slide3.xml" Id="Rabb6e321d2a14963" /><Relationship Type="http://schemas.openxmlformats.org/officeDocument/2006/relationships/slide" Target="/ppt/slides/slide4.xml" Id="Rb4a04787f0b0400e" /><Relationship Type="http://schemas.openxmlformats.org/officeDocument/2006/relationships/slide" Target="/ppt/slides/slide5.xml" Id="R7587f177795c432e" /><Relationship Type="http://schemas.openxmlformats.org/officeDocument/2006/relationships/slide" Target="/ppt/slides/slide6.xml" Id="Rc49e88888957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a8bc1e9dd4c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546c96e37471d" /><Relationship Type="http://schemas.openxmlformats.org/officeDocument/2006/relationships/theme" Target="/ppt/slideMasters/theme/theme1.xml" Id="R1bee3bab90ba4d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9546c96e3747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745b21ce7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c640a99a142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332091b40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7154fbc114a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f91fb35fa47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b942c46fc48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921 663 102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