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560460bb924e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9a3b2593b1460e"/>
  </p:sldMasterIdLst>
  <p:sldIdLst>
    <p:sldId xmlns:r="http://schemas.openxmlformats.org/officeDocument/2006/relationships" id="256" r:id="R8e588107aede450b"/>
    <p:sldId xmlns:r="http://schemas.openxmlformats.org/officeDocument/2006/relationships" id="257" r:id="R71a257f5c73e437d"/>
    <p:sldId xmlns:r="http://schemas.openxmlformats.org/officeDocument/2006/relationships" id="258" r:id="Rc21b5c8357f04770"/>
    <p:sldId xmlns:r="http://schemas.openxmlformats.org/officeDocument/2006/relationships" id="259" r:id="Rfed1c214133d4f3c"/>
    <p:sldId xmlns:r="http://schemas.openxmlformats.org/officeDocument/2006/relationships" id="260" r:id="Rde7e1c1f651042cd"/>
    <p:sldId xmlns:r="http://schemas.openxmlformats.org/officeDocument/2006/relationships" id="261" r:id="R541d09800e07440a"/>
    <p:sldId xmlns:r="http://schemas.openxmlformats.org/officeDocument/2006/relationships" id="262" r:id="R1916af1908bc4e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9a3b2593b1460e" /><Relationship Type="http://schemas.openxmlformats.org/officeDocument/2006/relationships/slide" Target="/ppt/slides/slide1.xml" Id="R8e588107aede450b" /><Relationship Type="http://schemas.openxmlformats.org/officeDocument/2006/relationships/slide" Target="/ppt/slides/slide2.xml" Id="R71a257f5c73e437d" /><Relationship Type="http://schemas.openxmlformats.org/officeDocument/2006/relationships/slide" Target="/ppt/slides/slide3.xml" Id="Rc21b5c8357f04770" /><Relationship Type="http://schemas.openxmlformats.org/officeDocument/2006/relationships/slide" Target="/ppt/slides/slide4.xml" Id="Rfed1c214133d4f3c" /><Relationship Type="http://schemas.openxmlformats.org/officeDocument/2006/relationships/slide" Target="/ppt/slides/slide5.xml" Id="Rde7e1c1f651042cd" /><Relationship Type="http://schemas.openxmlformats.org/officeDocument/2006/relationships/slide" Target="/ppt/slides/slide6.xml" Id="R541d09800e07440a" /><Relationship Type="http://schemas.openxmlformats.org/officeDocument/2006/relationships/slide" Target="/ppt/slides/slide7.xml" Id="R1916af1908bc4e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99ecee5e354a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5631d1f2d4f7e" /><Relationship Type="http://schemas.openxmlformats.org/officeDocument/2006/relationships/theme" Target="/ppt/slideMasters/theme/theme1.xml" Id="R6ef3da5b204e45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f5631d1f2d4f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63d9093f6b4e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46e7eeaf445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ce13c27e247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2881e1d5e41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cf3c3884242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0a09ad98d4a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b7e0fc5bd40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HUNTSMAN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HUNTSMAN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HUNTSMAN HOLDING AS ble etablert [år] og holder til i Straumsgrend.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HUNTSMAN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HUNTSMAN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HUNTSMAN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274 650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18 561 694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19 181 561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HUNTSMAN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CALUM HUNT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HUNTSMAN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Løtveitlien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5151 Straumsgrend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921 661 185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HUNTSMAN HOLDING AS</a:t>
            </a:r>
          </a:p>
        </p:txBody>
      </p:sp>
    </p:spTree>
  </p:cSld>
  <p:clrMapOvr>
    <a:masterClrMapping xmlns:a="http://schemas.openxmlformats.org/drawingml/2006/main"/>
  </p:clrMapOvr>
</p:sld>
</file>