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cc39e8f2a447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b0fe49acf4d10"/>
  </p:sldMasterIdLst>
  <p:sldIdLst>
    <p:sldId xmlns:r="http://schemas.openxmlformats.org/officeDocument/2006/relationships" id="256" r:id="R6ac3fed561a9443e"/>
    <p:sldId xmlns:r="http://schemas.openxmlformats.org/officeDocument/2006/relationships" id="257" r:id="R27af4b92a7ac41a5"/>
    <p:sldId xmlns:r="http://schemas.openxmlformats.org/officeDocument/2006/relationships" id="258" r:id="Rad2af4becb7b4d2b"/>
    <p:sldId xmlns:r="http://schemas.openxmlformats.org/officeDocument/2006/relationships" id="259" r:id="R52bf6ea47b8c4664"/>
    <p:sldId xmlns:r="http://schemas.openxmlformats.org/officeDocument/2006/relationships" id="260" r:id="R0982c807ace14c25"/>
    <p:sldId xmlns:r="http://schemas.openxmlformats.org/officeDocument/2006/relationships" id="261" r:id="R5b48ff3b13c44ff5"/>
    <p:sldId xmlns:r="http://schemas.openxmlformats.org/officeDocument/2006/relationships" id="262" r:id="R0e4f171d1c6f41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b0fe49acf4d10" /><Relationship Type="http://schemas.openxmlformats.org/officeDocument/2006/relationships/slide" Target="/ppt/slides/slide1.xml" Id="R6ac3fed561a9443e" /><Relationship Type="http://schemas.openxmlformats.org/officeDocument/2006/relationships/slide" Target="/ppt/slides/slide2.xml" Id="R27af4b92a7ac41a5" /><Relationship Type="http://schemas.openxmlformats.org/officeDocument/2006/relationships/slide" Target="/ppt/slides/slide3.xml" Id="Rad2af4becb7b4d2b" /><Relationship Type="http://schemas.openxmlformats.org/officeDocument/2006/relationships/slide" Target="/ppt/slides/slide4.xml" Id="R52bf6ea47b8c4664" /><Relationship Type="http://schemas.openxmlformats.org/officeDocument/2006/relationships/slide" Target="/ppt/slides/slide5.xml" Id="R0982c807ace14c25" /><Relationship Type="http://schemas.openxmlformats.org/officeDocument/2006/relationships/slide" Target="/ppt/slides/slide6.xml" Id="R5b48ff3b13c44ff5" /><Relationship Type="http://schemas.openxmlformats.org/officeDocument/2006/relationships/slide" Target="/ppt/slides/slide7.xml" Id="R0e4f171d1c6f41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7a5e99b9949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a3ca97f12405d" /><Relationship Type="http://schemas.openxmlformats.org/officeDocument/2006/relationships/theme" Target="/ppt/slideMasters/theme/theme1.xml" Id="Ra38e433f56a144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4a3ca97f1240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05f96c1c742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cfee9edbd43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f4120800a4a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e02735aff42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df2f5782b4e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8d23344454c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cc9d1d31d4e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FJELLHEIM-INVEST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FJELLHEIM-INVEST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1 011 577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1 281 012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1 992 705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ANDRÉ FJELLHEIM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Radarveien 78D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921 660 189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FJELLHEIM-INVEST AS</a:t>
            </a:r>
          </a:p>
        </p:txBody>
      </p:sp>
    </p:spTree>
  </p:cSld>
  <p:clrMapOvr>
    <a:masterClrMapping xmlns:a="http://schemas.openxmlformats.org/drawingml/2006/main"/>
  </p:clrMapOvr>
</p:sld>
</file>