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8c621f813a4b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d7013c21e545f8"/>
  </p:sldMasterIdLst>
  <p:sldIdLst>
    <p:sldId xmlns:r="http://schemas.openxmlformats.org/officeDocument/2006/relationships" id="256" r:id="R0c139f94620842fc"/>
    <p:sldId xmlns:r="http://schemas.openxmlformats.org/officeDocument/2006/relationships" id="257" r:id="R45d0010ac8c54117"/>
    <p:sldId xmlns:r="http://schemas.openxmlformats.org/officeDocument/2006/relationships" id="258" r:id="Rf3271764da404cba"/>
    <p:sldId xmlns:r="http://schemas.openxmlformats.org/officeDocument/2006/relationships" id="259" r:id="R5f9948935b314d71"/>
    <p:sldId xmlns:r="http://schemas.openxmlformats.org/officeDocument/2006/relationships" id="260" r:id="R455c51d797b546aa"/>
    <p:sldId xmlns:r="http://schemas.openxmlformats.org/officeDocument/2006/relationships" id="261" r:id="Rc8d3f7f437cd4f45"/>
    <p:sldId xmlns:r="http://schemas.openxmlformats.org/officeDocument/2006/relationships" id="262" r:id="R9e0fc97dfa5e41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d7013c21e545f8" /><Relationship Type="http://schemas.openxmlformats.org/officeDocument/2006/relationships/slide" Target="/ppt/slides/slide1.xml" Id="R0c139f94620842fc" /><Relationship Type="http://schemas.openxmlformats.org/officeDocument/2006/relationships/slide" Target="/ppt/slides/slide2.xml" Id="R45d0010ac8c54117" /><Relationship Type="http://schemas.openxmlformats.org/officeDocument/2006/relationships/slide" Target="/ppt/slides/slide3.xml" Id="Rf3271764da404cba" /><Relationship Type="http://schemas.openxmlformats.org/officeDocument/2006/relationships/slide" Target="/ppt/slides/slide4.xml" Id="R5f9948935b314d71" /><Relationship Type="http://schemas.openxmlformats.org/officeDocument/2006/relationships/slide" Target="/ppt/slides/slide5.xml" Id="R455c51d797b546aa" /><Relationship Type="http://schemas.openxmlformats.org/officeDocument/2006/relationships/slide" Target="/ppt/slides/slide6.xml" Id="Rc8d3f7f437cd4f45" /><Relationship Type="http://schemas.openxmlformats.org/officeDocument/2006/relationships/slide" Target="/ppt/slides/slide7.xml" Id="R9e0fc97dfa5e41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2d86bbfa524d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f94c2b2b84b5e" /><Relationship Type="http://schemas.openxmlformats.org/officeDocument/2006/relationships/theme" Target="/ppt/slideMasters/theme/theme1.xml" Id="Rf05de370d91d42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ef94c2b2b84b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2d7476ac745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318fdb8114c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f361f79c641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568f2f8ae43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dae9ff4f841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69aa9b85040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3ddd491f64e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KOLTECH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KOLTECH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3 217 520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168 999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144 825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GOVIG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Skipreidveien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921 646 607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KOLTECH AS</a:t>
            </a:r>
          </a:p>
        </p:txBody>
      </p:sp>
    </p:spTree>
  </p:cSld>
  <p:clrMapOvr>
    <a:masterClrMapping xmlns:a="http://schemas.openxmlformats.org/drawingml/2006/main"/>
  </p:clrMapOvr>
</p:sld>
</file>