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127888b88f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031e346a747f4"/>
  </p:sldMasterIdLst>
  <p:sldIdLst>
    <p:sldId xmlns:r="http://schemas.openxmlformats.org/officeDocument/2006/relationships" id="256" r:id="Rab455f182cbb4218"/>
    <p:sldId xmlns:r="http://schemas.openxmlformats.org/officeDocument/2006/relationships" id="257" r:id="Rbe21b837edf146e4"/>
    <p:sldId xmlns:r="http://schemas.openxmlformats.org/officeDocument/2006/relationships" id="258" r:id="Rcf40fed8ba014ae1"/>
    <p:sldId xmlns:r="http://schemas.openxmlformats.org/officeDocument/2006/relationships" id="259" r:id="R428f078b32df4954"/>
    <p:sldId xmlns:r="http://schemas.openxmlformats.org/officeDocument/2006/relationships" id="260" r:id="R41e76018c8664865"/>
    <p:sldId xmlns:r="http://schemas.openxmlformats.org/officeDocument/2006/relationships" id="261" r:id="Rad849cf52dd74750"/>
    <p:sldId xmlns:r="http://schemas.openxmlformats.org/officeDocument/2006/relationships" id="262" r:id="Re555584ac6d3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031e346a747f4" /><Relationship Type="http://schemas.openxmlformats.org/officeDocument/2006/relationships/slide" Target="/ppt/slides/slide1.xml" Id="Rab455f182cbb4218" /><Relationship Type="http://schemas.openxmlformats.org/officeDocument/2006/relationships/slide" Target="/ppt/slides/slide2.xml" Id="Rbe21b837edf146e4" /><Relationship Type="http://schemas.openxmlformats.org/officeDocument/2006/relationships/slide" Target="/ppt/slides/slide3.xml" Id="Rcf40fed8ba014ae1" /><Relationship Type="http://schemas.openxmlformats.org/officeDocument/2006/relationships/slide" Target="/ppt/slides/slide4.xml" Id="R428f078b32df4954" /><Relationship Type="http://schemas.openxmlformats.org/officeDocument/2006/relationships/slide" Target="/ppt/slides/slide5.xml" Id="R41e76018c8664865" /><Relationship Type="http://schemas.openxmlformats.org/officeDocument/2006/relationships/slide" Target="/ppt/slides/slide6.xml" Id="Rad849cf52dd74750" /><Relationship Type="http://schemas.openxmlformats.org/officeDocument/2006/relationships/slide" Target="/ppt/slides/slide7.xml" Id="Re555584ac6d3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e53505ec7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c81de8c724bdc" /><Relationship Type="http://schemas.openxmlformats.org/officeDocument/2006/relationships/theme" Target="/ppt/slideMasters/theme/theme1.xml" Id="R5e3a1a0b116248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c81de8c72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f9a41ddc4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48b7a4a584f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e85515709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2356e10e6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f1b7c944e4e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b6f73f08e4a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b3bd6ac7c42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SECANT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SECANT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3 637 268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19 990 103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26 134 477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SECANT TOPPHOLDING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Orrevegen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921 613 237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SECANT HOLDING AS</a:t>
            </a:r>
          </a:p>
        </p:txBody>
      </p:sp>
    </p:spTree>
  </p:cSld>
  <p:clrMapOvr>
    <a:masterClrMapping xmlns:a="http://schemas.openxmlformats.org/drawingml/2006/main"/>
  </p:clrMapOvr>
</p:sld>
</file>