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c12c6ba80946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450253eea84538"/>
  </p:sldMasterIdLst>
  <p:sldIdLst>
    <p:sldId xmlns:r="http://schemas.openxmlformats.org/officeDocument/2006/relationships" id="256" r:id="R00d6dd701e12447f"/>
    <p:sldId xmlns:r="http://schemas.openxmlformats.org/officeDocument/2006/relationships" id="257" r:id="R96fb900486bf48e7"/>
    <p:sldId xmlns:r="http://schemas.openxmlformats.org/officeDocument/2006/relationships" id="258" r:id="R7b64769ad5ff478f"/>
    <p:sldId xmlns:r="http://schemas.openxmlformats.org/officeDocument/2006/relationships" id="259" r:id="Rb4c5a095732f4ca5"/>
    <p:sldId xmlns:r="http://schemas.openxmlformats.org/officeDocument/2006/relationships" id="260" r:id="R711aca7caf1c40d6"/>
    <p:sldId xmlns:r="http://schemas.openxmlformats.org/officeDocument/2006/relationships" id="261" r:id="R74ad7e259bcc4714"/>
    <p:sldId xmlns:r="http://schemas.openxmlformats.org/officeDocument/2006/relationships" id="262" r:id="R0a65ec5e0c9e44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450253eea84538" /><Relationship Type="http://schemas.openxmlformats.org/officeDocument/2006/relationships/slide" Target="/ppt/slides/slide1.xml" Id="R00d6dd701e12447f" /><Relationship Type="http://schemas.openxmlformats.org/officeDocument/2006/relationships/slide" Target="/ppt/slides/slide2.xml" Id="R96fb900486bf48e7" /><Relationship Type="http://schemas.openxmlformats.org/officeDocument/2006/relationships/slide" Target="/ppt/slides/slide3.xml" Id="R7b64769ad5ff478f" /><Relationship Type="http://schemas.openxmlformats.org/officeDocument/2006/relationships/slide" Target="/ppt/slides/slide4.xml" Id="Rb4c5a095732f4ca5" /><Relationship Type="http://schemas.openxmlformats.org/officeDocument/2006/relationships/slide" Target="/ppt/slides/slide5.xml" Id="R711aca7caf1c40d6" /><Relationship Type="http://schemas.openxmlformats.org/officeDocument/2006/relationships/slide" Target="/ppt/slides/slide6.xml" Id="R74ad7e259bcc4714" /><Relationship Type="http://schemas.openxmlformats.org/officeDocument/2006/relationships/slide" Target="/ppt/slides/slide7.xml" Id="R0a65ec5e0c9e44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7db765b03146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81ae04ee9483e" /><Relationship Type="http://schemas.openxmlformats.org/officeDocument/2006/relationships/theme" Target="/ppt/slideMasters/theme/theme1.xml" Id="Rf5467dfc74ec42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a81ae04ee948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2de9dae7045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357bee1ca48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e4c7ddbe344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0cd0c3aeb4e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01e5f28984d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7cdc984b846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9aaba97cf4c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KATOMAMI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KATOMAMI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KATOMAMI AS ble etablert [år] og holder til i Oppegård.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KATOMAMI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KATOMAMI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KATOMAMI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−46 373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299 550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KATOMAMI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 SOLBERG HAUGSTVEIT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KATOMAMI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Østliveien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1415 Oppegård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921 551 827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KATOMAMI AS</a:t>
            </a:r>
          </a:p>
        </p:txBody>
      </p:sp>
    </p:spTree>
  </p:cSld>
  <p:clrMapOvr>
    <a:masterClrMapping xmlns:a="http://schemas.openxmlformats.org/drawingml/2006/main"/>
  </p:clrMapOvr>
</p:sld>
</file>