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07270999e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21fe016e84d70"/>
  </p:sldMasterIdLst>
  <p:sldIdLst>
    <p:sldId xmlns:r="http://schemas.openxmlformats.org/officeDocument/2006/relationships" id="256" r:id="Raf04dbbbc6ca47bc"/>
    <p:sldId xmlns:r="http://schemas.openxmlformats.org/officeDocument/2006/relationships" id="257" r:id="Rd347e0cfaf5c4f4e"/>
    <p:sldId xmlns:r="http://schemas.openxmlformats.org/officeDocument/2006/relationships" id="258" r:id="R696e5e7ba51d4697"/>
    <p:sldId xmlns:r="http://schemas.openxmlformats.org/officeDocument/2006/relationships" id="259" r:id="R862a6b4a28c647ea"/>
    <p:sldId xmlns:r="http://schemas.openxmlformats.org/officeDocument/2006/relationships" id="260" r:id="Rf49f1e78535c4baf"/>
    <p:sldId xmlns:r="http://schemas.openxmlformats.org/officeDocument/2006/relationships" id="261" r:id="Rc61e9fb88fe449fa"/>
    <p:sldId xmlns:r="http://schemas.openxmlformats.org/officeDocument/2006/relationships" id="262" r:id="Re5b2d80390dc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21fe016e84d70" /><Relationship Type="http://schemas.openxmlformats.org/officeDocument/2006/relationships/slide" Target="/ppt/slides/slide1.xml" Id="Raf04dbbbc6ca47bc" /><Relationship Type="http://schemas.openxmlformats.org/officeDocument/2006/relationships/slide" Target="/ppt/slides/slide2.xml" Id="Rd347e0cfaf5c4f4e" /><Relationship Type="http://schemas.openxmlformats.org/officeDocument/2006/relationships/slide" Target="/ppt/slides/slide3.xml" Id="R696e5e7ba51d4697" /><Relationship Type="http://schemas.openxmlformats.org/officeDocument/2006/relationships/slide" Target="/ppt/slides/slide4.xml" Id="R862a6b4a28c647ea" /><Relationship Type="http://schemas.openxmlformats.org/officeDocument/2006/relationships/slide" Target="/ppt/slides/slide5.xml" Id="Rf49f1e78535c4baf" /><Relationship Type="http://schemas.openxmlformats.org/officeDocument/2006/relationships/slide" Target="/ppt/slides/slide6.xml" Id="Rc61e9fb88fe449fa" /><Relationship Type="http://schemas.openxmlformats.org/officeDocument/2006/relationships/slide" Target="/ppt/slides/slide7.xml" Id="Re5b2d80390dc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0a4874c85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4a1ff3ea4a08" /><Relationship Type="http://schemas.openxmlformats.org/officeDocument/2006/relationships/theme" Target="/ppt/slideMasters/theme/theme1.xml" Id="R503e4a7a72bf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84a1ff3ea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c9d0c6b3d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cef20cef8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853e6e1f7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d1277d5f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bb9761dd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a9ffcd9d3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fdfb6356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