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b720b07ba7d4ee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ebe128725a444eb"/>
  </p:sldMasterIdLst>
  <p:sldIdLst>
    <p:sldId xmlns:r="http://schemas.openxmlformats.org/officeDocument/2006/relationships" id="256" r:id="R7050a73769364778"/>
    <p:sldId xmlns:r="http://schemas.openxmlformats.org/officeDocument/2006/relationships" id="257" r:id="R5c80b3e98b094ea5"/>
    <p:sldId xmlns:r="http://schemas.openxmlformats.org/officeDocument/2006/relationships" id="258" r:id="R403bdfc09db44ea6"/>
    <p:sldId xmlns:r="http://schemas.openxmlformats.org/officeDocument/2006/relationships" id="259" r:id="Rcfd15804b5de42b7"/>
    <p:sldId xmlns:r="http://schemas.openxmlformats.org/officeDocument/2006/relationships" id="260" r:id="R137978472a7143d7"/>
    <p:sldId xmlns:r="http://schemas.openxmlformats.org/officeDocument/2006/relationships" id="261" r:id="R6f3bce79e6b243c3"/>
    <p:sldId xmlns:r="http://schemas.openxmlformats.org/officeDocument/2006/relationships" id="262" r:id="R9f49aab9ee8f424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ebe128725a444eb" /><Relationship Type="http://schemas.openxmlformats.org/officeDocument/2006/relationships/slide" Target="/ppt/slides/slide1.xml" Id="R7050a73769364778" /><Relationship Type="http://schemas.openxmlformats.org/officeDocument/2006/relationships/slide" Target="/ppt/slides/slide2.xml" Id="R5c80b3e98b094ea5" /><Relationship Type="http://schemas.openxmlformats.org/officeDocument/2006/relationships/slide" Target="/ppt/slides/slide3.xml" Id="R403bdfc09db44ea6" /><Relationship Type="http://schemas.openxmlformats.org/officeDocument/2006/relationships/slide" Target="/ppt/slides/slide4.xml" Id="Rcfd15804b5de42b7" /><Relationship Type="http://schemas.openxmlformats.org/officeDocument/2006/relationships/slide" Target="/ppt/slides/slide5.xml" Id="R137978472a7143d7" /><Relationship Type="http://schemas.openxmlformats.org/officeDocument/2006/relationships/slide" Target="/ppt/slides/slide6.xml" Id="R6f3bce79e6b243c3" /><Relationship Type="http://schemas.openxmlformats.org/officeDocument/2006/relationships/slide" Target="/ppt/slides/slide7.xml" Id="R9f49aab9ee8f424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26f11efc36a40e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f7d90926c142d2" /><Relationship Type="http://schemas.openxmlformats.org/officeDocument/2006/relationships/theme" Target="/ppt/slideMasters/theme/theme1.xml" Id="R4c7db21a05e3462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bf7d90926c142d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c50e95c230417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88514a794b4b2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d715be072240f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4d78ed1a38469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48c11966c047f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42f9d703514e8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0c2be436b14b3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SUPER HERO PIZZA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SUPER HERO PIZZA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SUPER HERO PIZZA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SUPER HERO PIZZA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SUPER HERO PIZZA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SUPER HERO PIZZA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9 827 735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−254 368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−267 127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1 577 557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3 069 494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SUPER HERO PIZZA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SUPER HERO INVEST AS  –  49,6 %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CAFE LA BELLE AS  –  12,7 %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SUPER HERO TORG AS  –  7,1 %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 aksjonærer  –  4,4 %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ÖNEN FERHAN  –  4,4 %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BERGGÅRD LARS KRISTOFFER  –  4,4 %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SUPER HERO PIZZA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Olav Tryggvasons gate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7011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921 484 739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SUPER HERO PIZZA AS</a:t>
            </a:r>
          </a:p>
        </p:txBody>
      </p:sp>
    </p:spTree>
  </p:cSld>
  <p:clrMapOvr>
    <a:masterClrMapping xmlns:a="http://schemas.openxmlformats.org/drawingml/2006/main"/>
  </p:clrMapOvr>
</p:sld>
</file>