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78dc633da648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136597ab5a4367"/>
  </p:sldMasterIdLst>
  <p:sldIdLst>
    <p:sldId xmlns:r="http://schemas.openxmlformats.org/officeDocument/2006/relationships" id="256" r:id="R18505fe256984269"/>
    <p:sldId xmlns:r="http://schemas.openxmlformats.org/officeDocument/2006/relationships" id="257" r:id="R32be93dc107b44a8"/>
    <p:sldId xmlns:r="http://schemas.openxmlformats.org/officeDocument/2006/relationships" id="258" r:id="Red512d5c415244d9"/>
    <p:sldId xmlns:r="http://schemas.openxmlformats.org/officeDocument/2006/relationships" id="259" r:id="Rda2f018cd11e48ff"/>
    <p:sldId xmlns:r="http://schemas.openxmlformats.org/officeDocument/2006/relationships" id="260" r:id="Rc381f1c3274345fd"/>
    <p:sldId xmlns:r="http://schemas.openxmlformats.org/officeDocument/2006/relationships" id="261" r:id="Ra82912bbb0724385"/>
    <p:sldId xmlns:r="http://schemas.openxmlformats.org/officeDocument/2006/relationships" id="262" r:id="R4ab2b090cbed4b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136597ab5a4367" /><Relationship Type="http://schemas.openxmlformats.org/officeDocument/2006/relationships/slide" Target="/ppt/slides/slide1.xml" Id="R18505fe256984269" /><Relationship Type="http://schemas.openxmlformats.org/officeDocument/2006/relationships/slide" Target="/ppt/slides/slide2.xml" Id="R32be93dc107b44a8" /><Relationship Type="http://schemas.openxmlformats.org/officeDocument/2006/relationships/slide" Target="/ppt/slides/slide3.xml" Id="Red512d5c415244d9" /><Relationship Type="http://schemas.openxmlformats.org/officeDocument/2006/relationships/slide" Target="/ppt/slides/slide4.xml" Id="Rda2f018cd11e48ff" /><Relationship Type="http://schemas.openxmlformats.org/officeDocument/2006/relationships/slide" Target="/ppt/slides/slide5.xml" Id="Rc381f1c3274345fd" /><Relationship Type="http://schemas.openxmlformats.org/officeDocument/2006/relationships/slide" Target="/ppt/slides/slide6.xml" Id="Ra82912bbb0724385" /><Relationship Type="http://schemas.openxmlformats.org/officeDocument/2006/relationships/slide" Target="/ppt/slides/slide7.xml" Id="R4ab2b090cbed4b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3ef89c573c4c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eaa39d12f74d68" /><Relationship Type="http://schemas.openxmlformats.org/officeDocument/2006/relationships/theme" Target="/ppt/slideMasters/theme/theme1.xml" Id="R7a287acb330241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eaa39d12f74d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9380db30894f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1958091a174f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070fd8f9ba4b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1c1d2be1b840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9cc9d8b0274b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41f22ceb94432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6139047b2a46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HANGOVER BAR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HANGOVER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HANGOVER BAR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HANGOVER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HANGOVER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HANGOVER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735 037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49 814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38 661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196 971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246 430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HANGOVER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SMEDSTUEN LINDA KRISTINE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KRISTINE LIAN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HANGOVER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921 453 213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HANGOVER BAR AS</a:t>
            </a:r>
          </a:p>
        </p:txBody>
      </p:sp>
    </p:spTree>
  </p:cSld>
  <p:clrMapOvr>
    <a:masterClrMapping xmlns:a="http://schemas.openxmlformats.org/drawingml/2006/main"/>
  </p:clrMapOvr>
</p:sld>
</file>