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d1b8fac4a43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38d4a77ca04994"/>
  </p:sldMasterIdLst>
  <p:sldIdLst>
    <p:sldId xmlns:r="http://schemas.openxmlformats.org/officeDocument/2006/relationships" id="256" r:id="R739aa96032804a99"/>
    <p:sldId xmlns:r="http://schemas.openxmlformats.org/officeDocument/2006/relationships" id="257" r:id="R3e3ed2314ee244fa"/>
    <p:sldId xmlns:r="http://schemas.openxmlformats.org/officeDocument/2006/relationships" id="258" r:id="R9ed4aebac5d840d5"/>
    <p:sldId xmlns:r="http://schemas.openxmlformats.org/officeDocument/2006/relationships" id="259" r:id="Rd5d28e85118f45f2"/>
    <p:sldId xmlns:r="http://schemas.openxmlformats.org/officeDocument/2006/relationships" id="260" r:id="R4e62acd709b7413b"/>
    <p:sldId xmlns:r="http://schemas.openxmlformats.org/officeDocument/2006/relationships" id="261" r:id="Ra5ec9bd4a1cd434c"/>
    <p:sldId xmlns:r="http://schemas.openxmlformats.org/officeDocument/2006/relationships" id="262" r:id="R97c86dc7bdcc4c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8d4a77ca04994" /><Relationship Type="http://schemas.openxmlformats.org/officeDocument/2006/relationships/slide" Target="/ppt/slides/slide1.xml" Id="R739aa96032804a99" /><Relationship Type="http://schemas.openxmlformats.org/officeDocument/2006/relationships/slide" Target="/ppt/slides/slide2.xml" Id="R3e3ed2314ee244fa" /><Relationship Type="http://schemas.openxmlformats.org/officeDocument/2006/relationships/slide" Target="/ppt/slides/slide3.xml" Id="R9ed4aebac5d840d5" /><Relationship Type="http://schemas.openxmlformats.org/officeDocument/2006/relationships/slide" Target="/ppt/slides/slide4.xml" Id="Rd5d28e85118f45f2" /><Relationship Type="http://schemas.openxmlformats.org/officeDocument/2006/relationships/slide" Target="/ppt/slides/slide5.xml" Id="R4e62acd709b7413b" /><Relationship Type="http://schemas.openxmlformats.org/officeDocument/2006/relationships/slide" Target="/ppt/slides/slide6.xml" Id="Ra5ec9bd4a1cd434c" /><Relationship Type="http://schemas.openxmlformats.org/officeDocument/2006/relationships/slide" Target="/ppt/slides/slide7.xml" Id="R97c86dc7bdcc4c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91f045afb45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208c4a6554df3" /><Relationship Type="http://schemas.openxmlformats.org/officeDocument/2006/relationships/theme" Target="/ppt/slideMasters/theme/theme1.xml" Id="R9ec678a6b47d44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6208c4a655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dfeb7c98f4d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dcadd63bd43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4124d253f43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c3625cb2c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24e7486bf4a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9d9a5083141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8963822e34c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STIAN NILSEN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NILSEN INVEST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3 463 990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3 463 990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Nilsen, Raipasveien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9516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921 433 697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STIAN NILSEN INVEST AS</a:t>
            </a:r>
          </a:p>
        </p:txBody>
      </p:sp>
    </p:spTree>
  </p:cSld>
  <p:clrMapOvr>
    <a:masterClrMapping xmlns:a="http://schemas.openxmlformats.org/drawingml/2006/main"/>
  </p:clrMapOvr>
</p:sld>
</file>