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ee62e4959b42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99dbab0e8a46d0"/>
  </p:sldMasterIdLst>
  <p:sldIdLst>
    <p:sldId xmlns:r="http://schemas.openxmlformats.org/officeDocument/2006/relationships" id="256" r:id="R37f9408484ac4d0f"/>
    <p:sldId xmlns:r="http://schemas.openxmlformats.org/officeDocument/2006/relationships" id="257" r:id="Rf31a88f7073b44b9"/>
    <p:sldId xmlns:r="http://schemas.openxmlformats.org/officeDocument/2006/relationships" id="258" r:id="R7cbd48bc9bc74bb5"/>
    <p:sldId xmlns:r="http://schemas.openxmlformats.org/officeDocument/2006/relationships" id="259" r:id="Rf3bce869e62d4033"/>
    <p:sldId xmlns:r="http://schemas.openxmlformats.org/officeDocument/2006/relationships" id="260" r:id="R30c7f06d4da34e61"/>
    <p:sldId xmlns:r="http://schemas.openxmlformats.org/officeDocument/2006/relationships" id="261" r:id="R7a1c0de8e8db445d"/>
    <p:sldId xmlns:r="http://schemas.openxmlformats.org/officeDocument/2006/relationships" id="262" r:id="R30c2de4ba8504f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99dbab0e8a46d0" /><Relationship Type="http://schemas.openxmlformats.org/officeDocument/2006/relationships/slide" Target="/ppt/slides/slide1.xml" Id="R37f9408484ac4d0f" /><Relationship Type="http://schemas.openxmlformats.org/officeDocument/2006/relationships/slide" Target="/ppt/slides/slide2.xml" Id="Rf31a88f7073b44b9" /><Relationship Type="http://schemas.openxmlformats.org/officeDocument/2006/relationships/slide" Target="/ppt/slides/slide3.xml" Id="R7cbd48bc9bc74bb5" /><Relationship Type="http://schemas.openxmlformats.org/officeDocument/2006/relationships/slide" Target="/ppt/slides/slide4.xml" Id="Rf3bce869e62d4033" /><Relationship Type="http://schemas.openxmlformats.org/officeDocument/2006/relationships/slide" Target="/ppt/slides/slide5.xml" Id="R30c7f06d4da34e61" /><Relationship Type="http://schemas.openxmlformats.org/officeDocument/2006/relationships/slide" Target="/ppt/slides/slide6.xml" Id="R7a1c0de8e8db445d" /><Relationship Type="http://schemas.openxmlformats.org/officeDocument/2006/relationships/slide" Target="/ppt/slides/slide7.xml" Id="R30c2de4ba8504f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068bedb2ce4a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9a4b28cf0b4c22" /><Relationship Type="http://schemas.openxmlformats.org/officeDocument/2006/relationships/theme" Target="/ppt/slideMasters/theme/theme1.xml" Id="Rf3561b7ab8b94c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9a4b28cf0b4c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36a23271b746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1caab95a3a49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1d1895a21445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a363b604b42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2bb9a68d6440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1b4c2df88d43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db549d49af4e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DALMA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DALMA AS ble etablert [år] og holder til i Blystadlia.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−49 897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99 034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386 612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BJØRNSEN MARIANNE DALAND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Marianne Daland, Elgtråkket 3E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2014 Blystadlia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921 410 751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DALMA AS</a:t>
            </a:r>
          </a:p>
        </p:txBody>
      </p:sp>
    </p:spTree>
  </p:cSld>
  <p:clrMapOvr>
    <a:masterClrMapping xmlns:a="http://schemas.openxmlformats.org/drawingml/2006/main"/>
  </p:clrMapOvr>
</p:sld>
</file>