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20dea839c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77c27db9b4419"/>
  </p:sldMasterIdLst>
  <p:sldIdLst>
    <p:sldId xmlns:r="http://schemas.openxmlformats.org/officeDocument/2006/relationships" id="256" r:id="Re342c000083849b4"/>
    <p:sldId xmlns:r="http://schemas.openxmlformats.org/officeDocument/2006/relationships" id="257" r:id="R4e3626fcae9b4b5e"/>
    <p:sldId xmlns:r="http://schemas.openxmlformats.org/officeDocument/2006/relationships" id="258" r:id="R4e173ecec9974fb4"/>
    <p:sldId xmlns:r="http://schemas.openxmlformats.org/officeDocument/2006/relationships" id="259" r:id="R77b2cbcbb05645c0"/>
    <p:sldId xmlns:r="http://schemas.openxmlformats.org/officeDocument/2006/relationships" id="260" r:id="Ra2c40c3b5d5c4ddc"/>
    <p:sldId xmlns:r="http://schemas.openxmlformats.org/officeDocument/2006/relationships" id="261" r:id="R9140d7a8eefa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77c27db9b4419" /><Relationship Type="http://schemas.openxmlformats.org/officeDocument/2006/relationships/slide" Target="/ppt/slides/slide1.xml" Id="Re342c000083849b4" /><Relationship Type="http://schemas.openxmlformats.org/officeDocument/2006/relationships/slide" Target="/ppt/slides/slide2.xml" Id="R4e3626fcae9b4b5e" /><Relationship Type="http://schemas.openxmlformats.org/officeDocument/2006/relationships/slide" Target="/ppt/slides/slide3.xml" Id="R4e173ecec9974fb4" /><Relationship Type="http://schemas.openxmlformats.org/officeDocument/2006/relationships/slide" Target="/ppt/slides/slide4.xml" Id="R77b2cbcbb05645c0" /><Relationship Type="http://schemas.openxmlformats.org/officeDocument/2006/relationships/slide" Target="/ppt/slides/slide5.xml" Id="Ra2c40c3b5d5c4ddc" /><Relationship Type="http://schemas.openxmlformats.org/officeDocument/2006/relationships/slide" Target="/ppt/slides/slide6.xml" Id="R9140d7a8eefa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e5a78be58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b732a439c4348" /><Relationship Type="http://schemas.openxmlformats.org/officeDocument/2006/relationships/theme" Target="/ppt/slideMasters/theme/theme1.xml" Id="R7e0408aed420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b732a439c43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d5b3cd2f7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f3823434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146490506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95ce7b9cf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e6050ec62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47f36481f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NANOFIXIT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NANOFIXIT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NANOFIXIT NORDIC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NANOFIXIT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NANOFIXIT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NANOFIXIT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NANOFIXIT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921 399 170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NANOFIXIT NORDIC AS</a:t>
            </a:r>
          </a:p>
        </p:txBody>
      </p:sp>
    </p:spTree>
  </p:cSld>
  <p:clrMapOvr>
    <a:masterClrMapping xmlns:a="http://schemas.openxmlformats.org/drawingml/2006/main"/>
  </p:clrMapOvr>
</p:sld>
</file>