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65a5e614aaf4b4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cc554bab67345b7"/>
  </p:sldMasterIdLst>
  <p:sldIdLst>
    <p:sldId xmlns:r="http://schemas.openxmlformats.org/officeDocument/2006/relationships" id="256" r:id="Rd7ba209189674eef"/>
    <p:sldId xmlns:r="http://schemas.openxmlformats.org/officeDocument/2006/relationships" id="257" r:id="R7de2c64b389f4187"/>
    <p:sldId xmlns:r="http://schemas.openxmlformats.org/officeDocument/2006/relationships" id="258" r:id="R1601f2dd6cc34142"/>
    <p:sldId xmlns:r="http://schemas.openxmlformats.org/officeDocument/2006/relationships" id="259" r:id="Re5ecffa8e31946c1"/>
    <p:sldId xmlns:r="http://schemas.openxmlformats.org/officeDocument/2006/relationships" id="260" r:id="Rf493466075d9423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c554bab67345b7" /><Relationship Type="http://schemas.openxmlformats.org/officeDocument/2006/relationships/slide" Target="/ppt/slides/slide1.xml" Id="Rd7ba209189674eef" /><Relationship Type="http://schemas.openxmlformats.org/officeDocument/2006/relationships/slide" Target="/ppt/slides/slide2.xml" Id="R7de2c64b389f4187" /><Relationship Type="http://schemas.openxmlformats.org/officeDocument/2006/relationships/slide" Target="/ppt/slides/slide3.xml" Id="R1601f2dd6cc34142" /><Relationship Type="http://schemas.openxmlformats.org/officeDocument/2006/relationships/slide" Target="/ppt/slides/slide4.xml" Id="Re5ecffa8e31946c1" /><Relationship Type="http://schemas.openxmlformats.org/officeDocument/2006/relationships/slide" Target="/ppt/slides/slide5.xml" Id="Rf493466075d9423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f3995807204b0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341e16fb41446e" /><Relationship Type="http://schemas.openxmlformats.org/officeDocument/2006/relationships/theme" Target="/ppt/slideMasters/theme/theme1.xml" Id="R20fd115470244b0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6341e16fb41446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0428bd1f314bc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f55e569cd849d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ce4ea1277842b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6984db8b60459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00d9f8b22640e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REI-CON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REI-CON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REI-CON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REI-CON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REI-CON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REI-CON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921 373 708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REI-CON AS</a:t>
            </a:r>
          </a:p>
        </p:txBody>
      </p:sp>
    </p:spTree>
  </p:cSld>
  <p:clrMapOvr>
    <a:masterClrMapping xmlns:a="http://schemas.openxmlformats.org/drawingml/2006/main"/>
  </p:clrMapOvr>
</p:sld>
</file>