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4cba3a09f242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e0cbbf8bfd4443"/>
  </p:sldMasterIdLst>
  <p:sldIdLst>
    <p:sldId xmlns:r="http://schemas.openxmlformats.org/officeDocument/2006/relationships" id="256" r:id="R93a8b77356224a7e"/>
    <p:sldId xmlns:r="http://schemas.openxmlformats.org/officeDocument/2006/relationships" id="257" r:id="R99502e2120db4fde"/>
    <p:sldId xmlns:r="http://schemas.openxmlformats.org/officeDocument/2006/relationships" id="258" r:id="Rcd04cd478e9c4314"/>
    <p:sldId xmlns:r="http://schemas.openxmlformats.org/officeDocument/2006/relationships" id="259" r:id="R672083de70894893"/>
    <p:sldId xmlns:r="http://schemas.openxmlformats.org/officeDocument/2006/relationships" id="260" r:id="Radcc64e3c38e4c2b"/>
    <p:sldId xmlns:r="http://schemas.openxmlformats.org/officeDocument/2006/relationships" id="261" r:id="Ra79c6a86d46b43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0cbbf8bfd4443" /><Relationship Type="http://schemas.openxmlformats.org/officeDocument/2006/relationships/slide" Target="/ppt/slides/slide1.xml" Id="R93a8b77356224a7e" /><Relationship Type="http://schemas.openxmlformats.org/officeDocument/2006/relationships/slide" Target="/ppt/slides/slide2.xml" Id="R99502e2120db4fde" /><Relationship Type="http://schemas.openxmlformats.org/officeDocument/2006/relationships/slide" Target="/ppt/slides/slide3.xml" Id="Rcd04cd478e9c4314" /><Relationship Type="http://schemas.openxmlformats.org/officeDocument/2006/relationships/slide" Target="/ppt/slides/slide4.xml" Id="R672083de70894893" /><Relationship Type="http://schemas.openxmlformats.org/officeDocument/2006/relationships/slide" Target="/ppt/slides/slide5.xml" Id="Radcc64e3c38e4c2b" /><Relationship Type="http://schemas.openxmlformats.org/officeDocument/2006/relationships/slide" Target="/ppt/slides/slide6.xml" Id="Ra79c6a86d46b43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3eb7721ba40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3364eb862453c" /><Relationship Type="http://schemas.openxmlformats.org/officeDocument/2006/relationships/theme" Target="/ppt/slideMasters/theme/theme1.xml" Id="R098dea293e934e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f3364eb86245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68970f3474a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376aa85274c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2a93bfd224f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e8e2a1ae747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39323e9e448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ac4946f944f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REI-CON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921 373 708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