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4998b2abc444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96f6262d604e6e"/>
  </p:sldMasterIdLst>
  <p:sldIdLst>
    <p:sldId xmlns:r="http://schemas.openxmlformats.org/officeDocument/2006/relationships" id="256" r:id="R1f01e0ae994b4b4f"/>
    <p:sldId xmlns:r="http://schemas.openxmlformats.org/officeDocument/2006/relationships" id="257" r:id="R3fa8dd5bc3b848e1"/>
    <p:sldId xmlns:r="http://schemas.openxmlformats.org/officeDocument/2006/relationships" id="258" r:id="R979d46daea374eb6"/>
    <p:sldId xmlns:r="http://schemas.openxmlformats.org/officeDocument/2006/relationships" id="259" r:id="Rd6959503a9c84ccd"/>
    <p:sldId xmlns:r="http://schemas.openxmlformats.org/officeDocument/2006/relationships" id="260" r:id="R3d7204c01adb41f3"/>
    <p:sldId xmlns:r="http://schemas.openxmlformats.org/officeDocument/2006/relationships" id="261" r:id="R7640513b11da4442"/>
    <p:sldId xmlns:r="http://schemas.openxmlformats.org/officeDocument/2006/relationships" id="262" r:id="R8c905fd2f90e45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96f6262d604e6e" /><Relationship Type="http://schemas.openxmlformats.org/officeDocument/2006/relationships/slide" Target="/ppt/slides/slide1.xml" Id="R1f01e0ae994b4b4f" /><Relationship Type="http://schemas.openxmlformats.org/officeDocument/2006/relationships/slide" Target="/ppt/slides/slide2.xml" Id="R3fa8dd5bc3b848e1" /><Relationship Type="http://schemas.openxmlformats.org/officeDocument/2006/relationships/slide" Target="/ppt/slides/slide3.xml" Id="R979d46daea374eb6" /><Relationship Type="http://schemas.openxmlformats.org/officeDocument/2006/relationships/slide" Target="/ppt/slides/slide4.xml" Id="Rd6959503a9c84ccd" /><Relationship Type="http://schemas.openxmlformats.org/officeDocument/2006/relationships/slide" Target="/ppt/slides/slide5.xml" Id="R3d7204c01adb41f3" /><Relationship Type="http://schemas.openxmlformats.org/officeDocument/2006/relationships/slide" Target="/ppt/slides/slide6.xml" Id="R7640513b11da4442" /><Relationship Type="http://schemas.openxmlformats.org/officeDocument/2006/relationships/slide" Target="/ppt/slides/slide7.xml" Id="R8c905fd2f90e45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53eab00a1642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9e1a7aa2a4988" /><Relationship Type="http://schemas.openxmlformats.org/officeDocument/2006/relationships/theme" Target="/ppt/slideMasters/theme/theme1.xml" Id="R50ee596726d948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19e1a7aa2a49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262723c674f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434b5968c48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4472d94c541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028fda6844e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5e576e6c84f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d2679a44b4f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7a7df622640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MØBELRINGEN HAMAR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MØBELRINGEN HAMAR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23 907 858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533 614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411 734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7 603 995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GRIT INVEST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D.J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LUDVIX INVEST AS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Holabekkvegen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921 361 521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MØBELRINGEN HAMAR AS</a:t>
            </a:r>
          </a:p>
        </p:txBody>
      </p:sp>
    </p:spTree>
  </p:cSld>
  <p:clrMapOvr>
    <a:masterClrMapping xmlns:a="http://schemas.openxmlformats.org/drawingml/2006/main"/>
  </p:clrMapOvr>
</p:sld>
</file>