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73ed477f0643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e575c0c2fe42d4"/>
  </p:sldMasterIdLst>
  <p:sldIdLst>
    <p:sldId xmlns:r="http://schemas.openxmlformats.org/officeDocument/2006/relationships" id="256" r:id="Rbb44b9fb87c840b8"/>
    <p:sldId xmlns:r="http://schemas.openxmlformats.org/officeDocument/2006/relationships" id="257" r:id="R25e0fa79e8ad45e3"/>
    <p:sldId xmlns:r="http://schemas.openxmlformats.org/officeDocument/2006/relationships" id="258" r:id="R965664b9df71447a"/>
    <p:sldId xmlns:r="http://schemas.openxmlformats.org/officeDocument/2006/relationships" id="259" r:id="R6d515d43cb974485"/>
    <p:sldId xmlns:r="http://schemas.openxmlformats.org/officeDocument/2006/relationships" id="260" r:id="Rf0be375255bc4e0f"/>
    <p:sldId xmlns:r="http://schemas.openxmlformats.org/officeDocument/2006/relationships" id="261" r:id="R47c4b8abfc2d4e14"/>
    <p:sldId xmlns:r="http://schemas.openxmlformats.org/officeDocument/2006/relationships" id="262" r:id="R05c926e92cbe41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575c0c2fe42d4" /><Relationship Type="http://schemas.openxmlformats.org/officeDocument/2006/relationships/slide" Target="/ppt/slides/slide1.xml" Id="Rbb44b9fb87c840b8" /><Relationship Type="http://schemas.openxmlformats.org/officeDocument/2006/relationships/slide" Target="/ppt/slides/slide2.xml" Id="R25e0fa79e8ad45e3" /><Relationship Type="http://schemas.openxmlformats.org/officeDocument/2006/relationships/slide" Target="/ppt/slides/slide3.xml" Id="R965664b9df71447a" /><Relationship Type="http://schemas.openxmlformats.org/officeDocument/2006/relationships/slide" Target="/ppt/slides/slide4.xml" Id="R6d515d43cb974485" /><Relationship Type="http://schemas.openxmlformats.org/officeDocument/2006/relationships/slide" Target="/ppt/slides/slide5.xml" Id="Rf0be375255bc4e0f" /><Relationship Type="http://schemas.openxmlformats.org/officeDocument/2006/relationships/slide" Target="/ppt/slides/slide6.xml" Id="R47c4b8abfc2d4e14" /><Relationship Type="http://schemas.openxmlformats.org/officeDocument/2006/relationships/slide" Target="/ppt/slides/slide7.xml" Id="R05c926e92cbe41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eb9810e2a14f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73c1b91604b5c" /><Relationship Type="http://schemas.openxmlformats.org/officeDocument/2006/relationships/theme" Target="/ppt/slideMasters/theme/theme1.xml" Id="Rcaec004f8dab40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e73c1b91604b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edbaf5fcf4f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2afa2e94b48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7f22ebc3942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42d3c995445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9e0238c3b4e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7abb822a044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568d0c0cc43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DIG VESTFOLD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DIG VESTFOLD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9 444 272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−1 546 708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−1 432 708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5 034 697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13 939 277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K SANDNES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TROND EINAR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SMEDSRUD MASKIN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Hegdalveien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921 359 721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