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720cda732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8b6aece0447e0"/>
  </p:sldMasterIdLst>
  <p:sldIdLst>
    <p:sldId xmlns:r="http://schemas.openxmlformats.org/officeDocument/2006/relationships" id="256" r:id="R0652efba835a4863"/>
    <p:sldId xmlns:r="http://schemas.openxmlformats.org/officeDocument/2006/relationships" id="257" r:id="Rb4d2b59dd39543ae"/>
    <p:sldId xmlns:r="http://schemas.openxmlformats.org/officeDocument/2006/relationships" id="258" r:id="R258001b3ccaf4c7f"/>
    <p:sldId xmlns:r="http://schemas.openxmlformats.org/officeDocument/2006/relationships" id="259" r:id="Rd414f75ea5d24149"/>
    <p:sldId xmlns:r="http://schemas.openxmlformats.org/officeDocument/2006/relationships" id="260" r:id="R56044be86d924fd4"/>
    <p:sldId xmlns:r="http://schemas.openxmlformats.org/officeDocument/2006/relationships" id="261" r:id="Re3985df199464784"/>
    <p:sldId xmlns:r="http://schemas.openxmlformats.org/officeDocument/2006/relationships" id="262" r:id="Rf7fa14c3d03d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8b6aece0447e0" /><Relationship Type="http://schemas.openxmlformats.org/officeDocument/2006/relationships/slide" Target="/ppt/slides/slide1.xml" Id="R0652efba835a4863" /><Relationship Type="http://schemas.openxmlformats.org/officeDocument/2006/relationships/slide" Target="/ppt/slides/slide2.xml" Id="Rb4d2b59dd39543ae" /><Relationship Type="http://schemas.openxmlformats.org/officeDocument/2006/relationships/slide" Target="/ppt/slides/slide3.xml" Id="R258001b3ccaf4c7f" /><Relationship Type="http://schemas.openxmlformats.org/officeDocument/2006/relationships/slide" Target="/ppt/slides/slide4.xml" Id="Rd414f75ea5d24149" /><Relationship Type="http://schemas.openxmlformats.org/officeDocument/2006/relationships/slide" Target="/ppt/slides/slide5.xml" Id="R56044be86d924fd4" /><Relationship Type="http://schemas.openxmlformats.org/officeDocument/2006/relationships/slide" Target="/ppt/slides/slide6.xml" Id="Re3985df199464784" /><Relationship Type="http://schemas.openxmlformats.org/officeDocument/2006/relationships/slide" Target="/ppt/slides/slide7.xml" Id="Rf7fa14c3d03d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2021b1b69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b906a7eb4f76" /><Relationship Type="http://schemas.openxmlformats.org/officeDocument/2006/relationships/theme" Target="/ppt/slideMasters/theme/theme1.xml" Id="R984b27ea631b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7b906a7eb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310d6e21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fbec63e9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b8bffd44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87ffd94ca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797244045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d8a426d4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456ec638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ANDREAS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 INGEBJØRG HELENA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921 318 421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