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bb7a29938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27641e0e049c3"/>
  </p:sldMasterIdLst>
  <p:sldIdLst>
    <p:sldId xmlns:r="http://schemas.openxmlformats.org/officeDocument/2006/relationships" id="256" r:id="Re9d1f851e55545a4"/>
    <p:sldId xmlns:r="http://schemas.openxmlformats.org/officeDocument/2006/relationships" id="257" r:id="R30bf1b292f9d460b"/>
    <p:sldId xmlns:r="http://schemas.openxmlformats.org/officeDocument/2006/relationships" id="258" r:id="R772791162bc34634"/>
    <p:sldId xmlns:r="http://schemas.openxmlformats.org/officeDocument/2006/relationships" id="259" r:id="Rdfc86d21ea0f439a"/>
    <p:sldId xmlns:r="http://schemas.openxmlformats.org/officeDocument/2006/relationships" id="260" r:id="R0ece39a37d8f4481"/>
    <p:sldId xmlns:r="http://schemas.openxmlformats.org/officeDocument/2006/relationships" id="261" r:id="R7fd817c0a2774e41"/>
    <p:sldId xmlns:r="http://schemas.openxmlformats.org/officeDocument/2006/relationships" id="262" r:id="R2261d0d8b357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27641e0e049c3" /><Relationship Type="http://schemas.openxmlformats.org/officeDocument/2006/relationships/slide" Target="/ppt/slides/slide1.xml" Id="Re9d1f851e55545a4" /><Relationship Type="http://schemas.openxmlformats.org/officeDocument/2006/relationships/slide" Target="/ppt/slides/slide2.xml" Id="R30bf1b292f9d460b" /><Relationship Type="http://schemas.openxmlformats.org/officeDocument/2006/relationships/slide" Target="/ppt/slides/slide3.xml" Id="R772791162bc34634" /><Relationship Type="http://schemas.openxmlformats.org/officeDocument/2006/relationships/slide" Target="/ppt/slides/slide4.xml" Id="Rdfc86d21ea0f439a" /><Relationship Type="http://schemas.openxmlformats.org/officeDocument/2006/relationships/slide" Target="/ppt/slides/slide5.xml" Id="R0ece39a37d8f4481" /><Relationship Type="http://schemas.openxmlformats.org/officeDocument/2006/relationships/slide" Target="/ppt/slides/slide6.xml" Id="R7fd817c0a2774e41" /><Relationship Type="http://schemas.openxmlformats.org/officeDocument/2006/relationships/slide" Target="/ppt/slides/slide7.xml" Id="R2261d0d8b357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3b3e45c98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54cdf20ad4b9d" /><Relationship Type="http://schemas.openxmlformats.org/officeDocument/2006/relationships/theme" Target="/ppt/slideMasters/theme/theme1.xml" Id="Rb1997e30fa0a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54cdf20ad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542058a02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34b1a217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88f3956a5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09034e9e2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d89a762464a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0e6b1d8d84d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cf31dcab5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