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035ab8905f45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1562cbeb94860"/>
  </p:sldMasterIdLst>
  <p:sldIdLst>
    <p:sldId xmlns:r="http://schemas.openxmlformats.org/officeDocument/2006/relationships" id="256" r:id="R6b0e5b7613c94eb4"/>
    <p:sldId xmlns:r="http://schemas.openxmlformats.org/officeDocument/2006/relationships" id="257" r:id="R714be209b8504b85"/>
    <p:sldId xmlns:r="http://schemas.openxmlformats.org/officeDocument/2006/relationships" id="258" r:id="R3858e0c7932549bb"/>
    <p:sldId xmlns:r="http://schemas.openxmlformats.org/officeDocument/2006/relationships" id="259" r:id="R86cdcc37f6fe4bd9"/>
    <p:sldId xmlns:r="http://schemas.openxmlformats.org/officeDocument/2006/relationships" id="260" r:id="R70b503beed054304"/>
    <p:sldId xmlns:r="http://schemas.openxmlformats.org/officeDocument/2006/relationships" id="261" r:id="Ra545ee51f0a14dfc"/>
    <p:sldId xmlns:r="http://schemas.openxmlformats.org/officeDocument/2006/relationships" id="262" r:id="R7b31353220ae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1562cbeb94860" /><Relationship Type="http://schemas.openxmlformats.org/officeDocument/2006/relationships/slide" Target="/ppt/slides/slide1.xml" Id="R6b0e5b7613c94eb4" /><Relationship Type="http://schemas.openxmlformats.org/officeDocument/2006/relationships/slide" Target="/ppt/slides/slide2.xml" Id="R714be209b8504b85" /><Relationship Type="http://schemas.openxmlformats.org/officeDocument/2006/relationships/slide" Target="/ppt/slides/slide3.xml" Id="R3858e0c7932549bb" /><Relationship Type="http://schemas.openxmlformats.org/officeDocument/2006/relationships/slide" Target="/ppt/slides/slide4.xml" Id="R86cdcc37f6fe4bd9" /><Relationship Type="http://schemas.openxmlformats.org/officeDocument/2006/relationships/slide" Target="/ppt/slides/slide5.xml" Id="R70b503beed054304" /><Relationship Type="http://schemas.openxmlformats.org/officeDocument/2006/relationships/slide" Target="/ppt/slides/slide6.xml" Id="Ra545ee51f0a14dfc" /><Relationship Type="http://schemas.openxmlformats.org/officeDocument/2006/relationships/slide" Target="/ppt/slides/slide7.xml" Id="R7b31353220ae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ef886d2f4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5b337cb184890" /><Relationship Type="http://schemas.openxmlformats.org/officeDocument/2006/relationships/theme" Target="/ppt/slideMasters/theme/theme1.xml" Id="R7f3bb1ae2c7b4f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a5b337cb18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8ae69ca70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c100b7e8b43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a1f8ab98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965553005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ac209ea0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45ddadbb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d167b9d1d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