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5bbd51617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bafc1ccf840ff"/>
  </p:sldMasterIdLst>
  <p:sldIdLst>
    <p:sldId xmlns:r="http://schemas.openxmlformats.org/officeDocument/2006/relationships" id="256" r:id="R1a7791983ce040f9"/>
    <p:sldId xmlns:r="http://schemas.openxmlformats.org/officeDocument/2006/relationships" id="257" r:id="Rb652338b7f494b2c"/>
    <p:sldId xmlns:r="http://schemas.openxmlformats.org/officeDocument/2006/relationships" id="258" r:id="Rb75edae0bb1e44f4"/>
    <p:sldId xmlns:r="http://schemas.openxmlformats.org/officeDocument/2006/relationships" id="259" r:id="R8695ae1431d2464a"/>
    <p:sldId xmlns:r="http://schemas.openxmlformats.org/officeDocument/2006/relationships" id="260" r:id="R0e3e4129f60e471b"/>
    <p:sldId xmlns:r="http://schemas.openxmlformats.org/officeDocument/2006/relationships" id="261" r:id="Rf0ddc6a8a9d94e91"/>
    <p:sldId xmlns:r="http://schemas.openxmlformats.org/officeDocument/2006/relationships" id="262" r:id="R77b9d9d1b6e143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bafc1ccf840ff" /><Relationship Type="http://schemas.openxmlformats.org/officeDocument/2006/relationships/slide" Target="/ppt/slides/slide1.xml" Id="R1a7791983ce040f9" /><Relationship Type="http://schemas.openxmlformats.org/officeDocument/2006/relationships/slide" Target="/ppt/slides/slide2.xml" Id="Rb652338b7f494b2c" /><Relationship Type="http://schemas.openxmlformats.org/officeDocument/2006/relationships/slide" Target="/ppt/slides/slide3.xml" Id="Rb75edae0bb1e44f4" /><Relationship Type="http://schemas.openxmlformats.org/officeDocument/2006/relationships/slide" Target="/ppt/slides/slide4.xml" Id="R8695ae1431d2464a" /><Relationship Type="http://schemas.openxmlformats.org/officeDocument/2006/relationships/slide" Target="/ppt/slides/slide5.xml" Id="R0e3e4129f60e471b" /><Relationship Type="http://schemas.openxmlformats.org/officeDocument/2006/relationships/slide" Target="/ppt/slides/slide6.xml" Id="Rf0ddc6a8a9d94e91" /><Relationship Type="http://schemas.openxmlformats.org/officeDocument/2006/relationships/slide" Target="/ppt/slides/slide7.xml" Id="R77b9d9d1b6e143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267f247c94a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b397850945a8" /><Relationship Type="http://schemas.openxmlformats.org/officeDocument/2006/relationships/theme" Target="/ppt/slideMasters/theme/theme1.xml" Id="R8272251fbfde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bb3978509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387671aba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4fe62eca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03813a7a44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cade52db8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f0ea0a92c47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b871e6ab241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b301c03a64d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