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19ef4c360d4d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6eae95f08d4e14"/>
  </p:sldMasterIdLst>
  <p:sldIdLst>
    <p:sldId xmlns:r="http://schemas.openxmlformats.org/officeDocument/2006/relationships" id="256" r:id="Ref4760c2ab424b6b"/>
    <p:sldId xmlns:r="http://schemas.openxmlformats.org/officeDocument/2006/relationships" id="257" r:id="R755d67ab9b8046b4"/>
    <p:sldId xmlns:r="http://schemas.openxmlformats.org/officeDocument/2006/relationships" id="258" r:id="Rf88599675d394135"/>
    <p:sldId xmlns:r="http://schemas.openxmlformats.org/officeDocument/2006/relationships" id="259" r:id="Rdc3bb7dab8d6406e"/>
    <p:sldId xmlns:r="http://schemas.openxmlformats.org/officeDocument/2006/relationships" id="260" r:id="Rb3a714ff2ef34e19"/>
    <p:sldId xmlns:r="http://schemas.openxmlformats.org/officeDocument/2006/relationships" id="261" r:id="Rdcabaf74ff964592"/>
    <p:sldId xmlns:r="http://schemas.openxmlformats.org/officeDocument/2006/relationships" id="262" r:id="R2e524b33202f41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6eae95f08d4e14" /><Relationship Type="http://schemas.openxmlformats.org/officeDocument/2006/relationships/slide" Target="/ppt/slides/slide1.xml" Id="Ref4760c2ab424b6b" /><Relationship Type="http://schemas.openxmlformats.org/officeDocument/2006/relationships/slide" Target="/ppt/slides/slide2.xml" Id="R755d67ab9b8046b4" /><Relationship Type="http://schemas.openxmlformats.org/officeDocument/2006/relationships/slide" Target="/ppt/slides/slide3.xml" Id="Rf88599675d394135" /><Relationship Type="http://schemas.openxmlformats.org/officeDocument/2006/relationships/slide" Target="/ppt/slides/slide4.xml" Id="Rdc3bb7dab8d6406e" /><Relationship Type="http://schemas.openxmlformats.org/officeDocument/2006/relationships/slide" Target="/ppt/slides/slide5.xml" Id="Rb3a714ff2ef34e19" /><Relationship Type="http://schemas.openxmlformats.org/officeDocument/2006/relationships/slide" Target="/ppt/slides/slide6.xml" Id="Rdcabaf74ff964592" /><Relationship Type="http://schemas.openxmlformats.org/officeDocument/2006/relationships/slide" Target="/ppt/slides/slide7.xml" Id="R2e524b33202f41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34b6bd1d944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40193c16b48c5" /><Relationship Type="http://schemas.openxmlformats.org/officeDocument/2006/relationships/theme" Target="/ppt/slideMasters/theme/theme1.xml" Id="R9acab34097464d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340193c16b48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8fc84792544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cccac605f45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7151d2cab49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84c72b36340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fc841383b40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748c9d6e947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45d35636b44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