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ec08e43df6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9be0137ff14649"/>
  </p:sldMasterIdLst>
  <p:sldIdLst>
    <p:sldId xmlns:r="http://schemas.openxmlformats.org/officeDocument/2006/relationships" id="256" r:id="Rfb031aab4de946fe"/>
    <p:sldId xmlns:r="http://schemas.openxmlformats.org/officeDocument/2006/relationships" id="257" r:id="Rdf7461a09cb641fa"/>
    <p:sldId xmlns:r="http://schemas.openxmlformats.org/officeDocument/2006/relationships" id="258" r:id="R2a7bf4db250e4e67"/>
    <p:sldId xmlns:r="http://schemas.openxmlformats.org/officeDocument/2006/relationships" id="259" r:id="Rb3895be5fa844487"/>
    <p:sldId xmlns:r="http://schemas.openxmlformats.org/officeDocument/2006/relationships" id="260" r:id="R397798c9e94f4ee9"/>
    <p:sldId xmlns:r="http://schemas.openxmlformats.org/officeDocument/2006/relationships" id="261" r:id="R06e85d7930a244a5"/>
    <p:sldId xmlns:r="http://schemas.openxmlformats.org/officeDocument/2006/relationships" id="262" r:id="R8b00f3de793d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be0137ff14649" /><Relationship Type="http://schemas.openxmlformats.org/officeDocument/2006/relationships/slide" Target="/ppt/slides/slide1.xml" Id="Rfb031aab4de946fe" /><Relationship Type="http://schemas.openxmlformats.org/officeDocument/2006/relationships/slide" Target="/ppt/slides/slide2.xml" Id="Rdf7461a09cb641fa" /><Relationship Type="http://schemas.openxmlformats.org/officeDocument/2006/relationships/slide" Target="/ppt/slides/slide3.xml" Id="R2a7bf4db250e4e67" /><Relationship Type="http://schemas.openxmlformats.org/officeDocument/2006/relationships/slide" Target="/ppt/slides/slide4.xml" Id="Rb3895be5fa844487" /><Relationship Type="http://schemas.openxmlformats.org/officeDocument/2006/relationships/slide" Target="/ppt/slides/slide5.xml" Id="R397798c9e94f4ee9" /><Relationship Type="http://schemas.openxmlformats.org/officeDocument/2006/relationships/slide" Target="/ppt/slides/slide6.xml" Id="R06e85d7930a244a5" /><Relationship Type="http://schemas.openxmlformats.org/officeDocument/2006/relationships/slide" Target="/ppt/slides/slide7.xml" Id="R8b00f3de793d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a258c64ca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592aa35f84b59" /><Relationship Type="http://schemas.openxmlformats.org/officeDocument/2006/relationships/theme" Target="/ppt/slideMasters/theme/theme1.xml" Id="Rb3a3d9a6217145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592aa35f8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c3e87c487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10a4b8ffc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1fba1fe144e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6e9baac1a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ae5168047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889093c4f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20340c774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GENIE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AKREI KOVAN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Drakeåsveien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