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57c2c4d9444a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f856d350bd44a9"/>
  </p:sldMasterIdLst>
  <p:sldIdLst>
    <p:sldId xmlns:r="http://schemas.openxmlformats.org/officeDocument/2006/relationships" id="256" r:id="Rc3c646d856b64f88"/>
    <p:sldId xmlns:r="http://schemas.openxmlformats.org/officeDocument/2006/relationships" id="257" r:id="R37c0c1cce8e14a8c"/>
    <p:sldId xmlns:r="http://schemas.openxmlformats.org/officeDocument/2006/relationships" id="258" r:id="Rbda27d9538dc41cd"/>
    <p:sldId xmlns:r="http://schemas.openxmlformats.org/officeDocument/2006/relationships" id="259" r:id="R47cc7c45220b434d"/>
    <p:sldId xmlns:r="http://schemas.openxmlformats.org/officeDocument/2006/relationships" id="260" r:id="R2ae92e918d5848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f856d350bd44a9" /><Relationship Type="http://schemas.openxmlformats.org/officeDocument/2006/relationships/slide" Target="/ppt/slides/slide1.xml" Id="Rc3c646d856b64f88" /><Relationship Type="http://schemas.openxmlformats.org/officeDocument/2006/relationships/slide" Target="/ppt/slides/slide2.xml" Id="R37c0c1cce8e14a8c" /><Relationship Type="http://schemas.openxmlformats.org/officeDocument/2006/relationships/slide" Target="/ppt/slides/slide3.xml" Id="Rbda27d9538dc41cd" /><Relationship Type="http://schemas.openxmlformats.org/officeDocument/2006/relationships/slide" Target="/ppt/slides/slide4.xml" Id="R47cc7c45220b434d" /><Relationship Type="http://schemas.openxmlformats.org/officeDocument/2006/relationships/slide" Target="/ppt/slides/slide5.xml" Id="R2ae92e918d5848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fbfad1b82740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06d17b788d4e55" /><Relationship Type="http://schemas.openxmlformats.org/officeDocument/2006/relationships/theme" Target="/ppt/slideMasters/theme/theme1.xml" Id="R7b05d252f5a144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06d17b788d4e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8fc4528de545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5912ea63544c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891667abf547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2f0e4ad9e840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509d4bbfa48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 &amp; 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&amp; D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921 175 949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D INVEST AS</a:t>
            </a:r>
          </a:p>
        </p:txBody>
      </p:sp>
    </p:spTree>
  </p:cSld>
  <p:clrMapOvr>
    <a:masterClrMapping xmlns:a="http://schemas.openxmlformats.org/drawingml/2006/main"/>
  </p:clrMapOvr>
</p:sld>
</file>